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0" r:id="rId2"/>
    <p:sldId id="275" r:id="rId3"/>
    <p:sldId id="274" r:id="rId4"/>
    <p:sldId id="268" r:id="rId5"/>
    <p:sldId id="278" r:id="rId6"/>
    <p:sldId id="280" r:id="rId7"/>
    <p:sldId id="296" r:id="rId8"/>
    <p:sldId id="292" r:id="rId9"/>
    <p:sldId id="293" r:id="rId10"/>
    <p:sldId id="291" r:id="rId11"/>
    <p:sldId id="294" r:id="rId12"/>
    <p:sldId id="295" r:id="rId13"/>
    <p:sldId id="298" r:id="rId14"/>
    <p:sldId id="297" r:id="rId15"/>
    <p:sldId id="300" r:id="rId16"/>
    <p:sldId id="299" r:id="rId17"/>
    <p:sldId id="301" r:id="rId18"/>
    <p:sldId id="302" r:id="rId19"/>
    <p:sldId id="303" r:id="rId20"/>
    <p:sldId id="304" r:id="rId21"/>
    <p:sldId id="30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B52B"/>
    <a:srgbClr val="7AA9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>
        <p:scale>
          <a:sx n="75" d="100"/>
          <a:sy n="75" d="100"/>
        </p:scale>
        <p:origin x="965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g>
</file>

<file path=ppt/media/image6.jfif>
</file>

<file path=ppt/media/image7.png>
</file>

<file path=ppt/media/image8.jfif>
</file>

<file path=ppt/media/image9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00381-90E3-4FD5-876B-620A59AA12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6A56A1-46B2-4B73-B358-39B3E6DA2E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80B150-11A9-4153-B9FE-78A7D98A7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0D21B-F9C5-4F3F-B241-00E920B7B8B9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B2813-D3C4-4EDC-9034-D7D4D9D6D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7B581D-3E75-4464-8DF7-1C32D0409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AA17E-EB93-4519-8D98-B3144F6913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7931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76A91-CEED-4646-938A-5EF2BCA31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2D2F25-E5BE-4642-8570-01B03546B3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C149E-D2D1-4F3D-A4AD-EBFC302C2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0D21B-F9C5-4F3F-B241-00E920B7B8B9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9CB820-7311-4306-AB98-D49FC821C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7D254-D625-49E7-A494-C8BC4359E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AA17E-EB93-4519-8D98-B3144F6913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7447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F0AE95-7B5D-4B15-9F07-FF49A883CF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A56DEA-C171-46C3-B046-32F1CB261B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63BA1A-7F14-4FDC-9ACE-A7D1074DB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0D21B-F9C5-4F3F-B241-00E920B7B8B9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2B0016-0442-4195-9B69-200C17DEC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B0C31-26D7-488B-8CC7-412A7B812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AA17E-EB93-4519-8D98-B3144F6913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1804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5F10-B6AC-40A4-B6C9-75AF51C94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6C28E9-93AE-4384-BB9C-7DBD966267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57260-7FCF-425F-9EE5-6B85DF855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0D21B-F9C5-4F3F-B241-00E920B7B8B9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97E7F1-4A87-4A50-9834-B7B60983F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206C2D-50E5-4889-AD7C-FF54ACAA0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AA17E-EB93-4519-8D98-B3144F6913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9315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989A0-444B-4D95-BF42-FA9E3AACF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2B0AE8-75AE-4E24-B2EA-8B4ADE0F4C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7BB59-161F-40D3-9A17-C6452BBF4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0D21B-F9C5-4F3F-B241-00E920B7B8B9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B13F0-9444-48BC-A9EB-75E6BE1F7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E7877C-E276-4B78-A781-F79CC123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AA17E-EB93-4519-8D98-B3144F6913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5078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1E74B-B234-4A89-964D-68594410B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1444C-E5B6-4CC3-AFD6-8CBD6B458A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BF142-DA94-4F4D-A34E-C9A276C70B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BD216B-D450-405B-B365-3C2AAFB57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0D21B-F9C5-4F3F-B241-00E920B7B8B9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7BC8A1-6A01-417C-9E8E-276433021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76D5ED-45CE-4631-80AD-16FB75C91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AA17E-EB93-4519-8D98-B3144F6913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3445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45981-0E93-4FF5-B7A2-92C3DE2B1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79DF9-F137-4E9C-8B03-611DF875AB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BF5830-4977-4CBC-A7E7-99E41719AE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E8E1B5-C976-4ACE-82D9-2A1F9BFF38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D8F7A6-70C8-4CA8-9795-CC712BEA3D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9A71F9-1898-45EA-8AFB-63A26D620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0D21B-F9C5-4F3F-B241-00E920B7B8B9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900CA8-B7D0-40C9-893C-9ED46CE0A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D52E33-263B-46BE-8265-C5971B7AB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AA17E-EB93-4519-8D98-B3144F6913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4375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7278B-31C3-44B8-B35C-31E2F4E63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72E170-B210-48DC-9F69-579153BAA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0D21B-F9C5-4F3F-B241-00E920B7B8B9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5727E8-CD2F-4F19-BCB4-143D9FF9A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4652BC-E0E0-4030-B8D0-DA36CF12C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AA17E-EB93-4519-8D98-B3144F6913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2241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8B0AB3-CEC4-4082-B1A4-30D23B548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0D21B-F9C5-4F3F-B241-00E920B7B8B9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0ABED8-0E7D-4062-B30C-DEF29D41E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8158D5-E381-42FD-8279-FEB96EB5B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AA17E-EB93-4519-8D98-B3144F6913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2481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66336-9C36-4A5D-A316-D2E1599F4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436B8-BF93-4EE1-9055-812FECE9F3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92A254-78C3-4591-BDE2-C276A2124F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A37778-1E7F-4E1A-A993-EF94F4855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0D21B-F9C5-4F3F-B241-00E920B7B8B9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A54C1E-C0F2-41F8-A747-A8612B349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BFF97E-920A-474D-A528-6E367AE29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AA17E-EB93-4519-8D98-B3144F6913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1442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3E08B-7A16-4C53-82FE-B85618A3E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45C290-DA2B-45C8-BD05-7785389C3E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CA3090-390B-4BC2-B690-8FA7E2C782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473F4E-06A5-403C-BFDC-8FE68F738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0D21B-F9C5-4F3F-B241-00E920B7B8B9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950F69-E281-4EAC-A2FD-7C1FCF4B0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8367A2-F7C4-4BC7-9AE4-10207FD4E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AA17E-EB93-4519-8D98-B3144F6913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6100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6563BE-877E-4DC1-981A-A399C5633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B8291D-B4A4-4654-8070-6809E7D5E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6EB88-1998-443C-B6DF-BABDB7905F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0D21B-F9C5-4F3F-B241-00E920B7B8B9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1F94D8-2C32-412C-B139-2E01A4D8A2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61FB5C-85E9-43D1-83AC-8AF32A371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5AA17E-EB93-4519-8D98-B3144F6913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55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fif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28" y="28495"/>
            <a:ext cx="12191144" cy="6858000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IN" sz="1092" dirty="0">
                <a:solidFill>
                  <a:srgbClr val="FFFFFF"/>
                </a:solidFill>
              </a:rPr>
              <a:t>MMMMMMMMMM</a:t>
            </a:r>
          </a:p>
        </p:txBody>
      </p:sp>
      <p:sp>
        <p:nvSpPr>
          <p:cNvPr id="7172" name="object 3"/>
          <p:cNvSpPr>
            <a:spLocks/>
          </p:cNvSpPr>
          <p:nvPr/>
        </p:nvSpPr>
        <p:spPr bwMode="auto">
          <a:xfrm>
            <a:off x="-3422" y="9626"/>
            <a:ext cx="5686441" cy="3927659"/>
          </a:xfrm>
          <a:custGeom>
            <a:avLst/>
            <a:gdLst>
              <a:gd name="T0" fmla="*/ 59944928 w 7436484"/>
              <a:gd name="T1" fmla="*/ 0 h 5134610"/>
              <a:gd name="T2" fmla="*/ 0 w 7436484"/>
              <a:gd name="T3" fmla="*/ 0 h 5134610"/>
              <a:gd name="T4" fmla="*/ 0 w 7436484"/>
              <a:gd name="T5" fmla="*/ 41531511 h 5134610"/>
              <a:gd name="T6" fmla="*/ 59944928 w 7436484"/>
              <a:gd name="T7" fmla="*/ 0 h 513461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7436484" h="5134610">
                <a:moveTo>
                  <a:pt x="7435941" y="0"/>
                </a:moveTo>
                <a:lnTo>
                  <a:pt x="0" y="0"/>
                </a:lnTo>
                <a:lnTo>
                  <a:pt x="0" y="5134513"/>
                </a:lnTo>
                <a:lnTo>
                  <a:pt x="7435941" y="0"/>
                </a:lnTo>
                <a:close/>
              </a:path>
            </a:pathLst>
          </a:custGeom>
          <a:solidFill>
            <a:srgbClr val="00589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 dirty="0"/>
          </a:p>
        </p:txBody>
      </p:sp>
      <p:sp>
        <p:nvSpPr>
          <p:cNvPr id="7173" name="object 4"/>
          <p:cNvSpPr>
            <a:spLocks noChangeArrowheads="1"/>
          </p:cNvSpPr>
          <p:nvPr/>
        </p:nvSpPr>
        <p:spPr bwMode="auto">
          <a:xfrm>
            <a:off x="286339" y="252217"/>
            <a:ext cx="1119575" cy="1116687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092" dirty="0"/>
          </a:p>
        </p:txBody>
      </p:sp>
      <p:sp>
        <p:nvSpPr>
          <p:cNvPr id="7174" name="object 5"/>
          <p:cNvSpPr>
            <a:spLocks noChangeArrowheads="1"/>
          </p:cNvSpPr>
          <p:nvPr/>
        </p:nvSpPr>
        <p:spPr bwMode="auto">
          <a:xfrm>
            <a:off x="3398623" y="810561"/>
            <a:ext cx="88565" cy="89528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092" dirty="0"/>
          </a:p>
        </p:txBody>
      </p:sp>
      <p:sp>
        <p:nvSpPr>
          <p:cNvPr id="6" name="object 6"/>
          <p:cNvSpPr txBox="1"/>
          <p:nvPr/>
        </p:nvSpPr>
        <p:spPr>
          <a:xfrm>
            <a:off x="1521433" y="437049"/>
            <a:ext cx="2310387" cy="739134"/>
          </a:xfrm>
          <a:prstGeom prst="rect">
            <a:avLst/>
          </a:prstGeom>
        </p:spPr>
        <p:txBody>
          <a:bodyPr lIns="0" tIns="8086" rIns="0" bIns="0">
            <a:spAutoFit/>
          </a:bodyPr>
          <a:lstStyle/>
          <a:p>
            <a:pPr marL="7701">
              <a:lnSpc>
                <a:spcPts val="2847"/>
              </a:lnSpc>
              <a:spcBef>
                <a:spcPts val="64"/>
              </a:spcBef>
              <a:defRPr/>
            </a:pPr>
            <a:r>
              <a:rPr lang="en-IN" sz="2577" b="1" spc="-21" dirty="0">
                <a:solidFill>
                  <a:srgbClr val="FFFFFF"/>
                </a:solidFill>
                <a:latin typeface="Helvetica-Bold"/>
                <a:ea typeface="ＭＳ Ｐゴシック" charset="0"/>
                <a:cs typeface="Helvetica-Bold"/>
              </a:rPr>
              <a:t>RV College of </a:t>
            </a:r>
          </a:p>
          <a:p>
            <a:pPr marL="7701">
              <a:lnSpc>
                <a:spcPts val="2847"/>
              </a:lnSpc>
              <a:spcBef>
                <a:spcPts val="64"/>
              </a:spcBef>
              <a:defRPr/>
            </a:pPr>
            <a:r>
              <a:rPr lang="en-IN" sz="2577" b="1" spc="-21" dirty="0">
                <a:solidFill>
                  <a:srgbClr val="FFFFFF"/>
                </a:solidFill>
                <a:latin typeface="Helvetica-Bold"/>
                <a:ea typeface="ＭＳ Ｐゴシック" charset="0"/>
                <a:cs typeface="Helvetica-Bold"/>
              </a:rPr>
              <a:t>Engineering</a:t>
            </a:r>
            <a:endParaRPr sz="2577" dirty="0">
              <a:latin typeface="Helvetica-Bold"/>
              <a:ea typeface="ＭＳ Ｐゴシック" charset="0"/>
              <a:cs typeface="Helvetica-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489381" y="607129"/>
            <a:ext cx="2416280" cy="287725"/>
          </a:xfrm>
          <a:prstGeom prst="rect">
            <a:avLst/>
          </a:prstGeom>
        </p:spPr>
        <p:txBody>
          <a:bodyPr wrap="square" lIns="0" tIns="7701" rIns="0" bIns="0">
            <a:spAutoFit/>
          </a:bodyPr>
          <a:lstStyle/>
          <a:p>
            <a:pPr marL="7701">
              <a:spcBef>
                <a:spcPts val="61"/>
              </a:spcBef>
              <a:defRPr/>
            </a:pPr>
            <a:r>
              <a:rPr sz="1819" i="1" spc="-3" dirty="0">
                <a:solidFill>
                  <a:srgbClr val="422C75"/>
                </a:solidFill>
                <a:latin typeface="Playfair Display"/>
                <a:ea typeface="ＭＳ Ｐゴシック" charset="0"/>
                <a:cs typeface="Playfair Display"/>
              </a:rPr>
              <a:t>Go, change </a:t>
            </a:r>
            <a:r>
              <a:rPr sz="1819" i="1" dirty="0">
                <a:solidFill>
                  <a:srgbClr val="422C75"/>
                </a:solidFill>
                <a:latin typeface="Playfair Display"/>
                <a:ea typeface="ＭＳ Ｐゴシック" charset="0"/>
                <a:cs typeface="Playfair Display"/>
              </a:rPr>
              <a:t>the</a:t>
            </a:r>
            <a:r>
              <a:rPr sz="1819" i="1" spc="-49" dirty="0">
                <a:solidFill>
                  <a:srgbClr val="422C75"/>
                </a:solidFill>
                <a:latin typeface="Playfair Display"/>
                <a:ea typeface="ＭＳ Ｐゴシック" charset="0"/>
                <a:cs typeface="Playfair Display"/>
              </a:rPr>
              <a:t> </a:t>
            </a:r>
            <a:r>
              <a:rPr sz="1819" i="1" spc="-3" dirty="0">
                <a:solidFill>
                  <a:srgbClr val="422C75"/>
                </a:solidFill>
                <a:latin typeface="Playfair Display"/>
                <a:ea typeface="ＭＳ Ｐゴシック" charset="0"/>
                <a:cs typeface="Playfair Display"/>
              </a:rPr>
              <a:t>world</a:t>
            </a:r>
            <a:endParaRPr sz="1819" dirty="0">
              <a:latin typeface="Playfair Display"/>
              <a:ea typeface="ＭＳ Ｐゴシック" charset="0"/>
              <a:cs typeface="Playfair Display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1706264" y="1967590"/>
            <a:ext cx="9934666" cy="1322787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algn="ctr" defTabSz="554492"/>
            <a:endParaRPr lang="en-GB" sz="4366" b="1" kern="0" dirty="0">
              <a:solidFill>
                <a:srgbClr val="7030A0"/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3528390" y="3747793"/>
            <a:ext cx="4807916" cy="1448816"/>
          </a:xfrm>
          <a:prstGeom prst="rect">
            <a:avLst/>
          </a:prstGeom>
        </p:spPr>
        <p:txBody>
          <a:bodyPr vert="horz" lIns="55449" tIns="27725" rIns="55449" bIns="27725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endParaRPr lang="en-IN" sz="2911" b="1" dirty="0">
              <a:solidFill>
                <a:schemeClr val="tx2">
                  <a:lumMod val="50000"/>
                </a:schemeClr>
              </a:solidFill>
              <a:latin typeface="Bookman Old Style" panose="02050604050505020204" pitchFamily="18" charset="0"/>
              <a:cs typeface="Adobe Devanagari" panose="020405030502010202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084C4B-1271-43F2-907F-A5ED698310DA}"/>
              </a:ext>
            </a:extLst>
          </p:cNvPr>
          <p:cNvSpPr txBox="1"/>
          <p:nvPr/>
        </p:nvSpPr>
        <p:spPr>
          <a:xfrm>
            <a:off x="3983251" y="1887835"/>
            <a:ext cx="74668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Bahnschrift Light" panose="020B0502040204020203" pitchFamily="34" charset="0"/>
              </a:rPr>
              <a:t>Smart Traffic Signaling Using Computer Vision</a:t>
            </a:r>
          </a:p>
          <a:p>
            <a:pPr algn="ctr"/>
            <a:r>
              <a:rPr lang="en-US" sz="3200" dirty="0">
                <a:latin typeface="Bahnschrift Light" panose="020B0502040204020203" pitchFamily="34" charset="0"/>
              </a:rPr>
              <a:t>For Avoidance of Blind Spots</a:t>
            </a:r>
            <a:endParaRPr lang="en-IN" sz="3200" dirty="0">
              <a:latin typeface="Bahnschrift Light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C2F67C-2484-4A4A-94FD-1FAA5F8B1E2C}"/>
              </a:ext>
            </a:extLst>
          </p:cNvPr>
          <p:cNvSpPr txBox="1"/>
          <p:nvPr/>
        </p:nvSpPr>
        <p:spPr>
          <a:xfrm>
            <a:off x="1405914" y="4780962"/>
            <a:ext cx="38344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BY,</a:t>
            </a:r>
          </a:p>
          <a:p>
            <a:r>
              <a:rPr lang="en-US" sz="2000" dirty="0"/>
              <a:t>    KUNAL MAHAJAN (1RV20CS074)</a:t>
            </a:r>
          </a:p>
          <a:p>
            <a:r>
              <a:rPr lang="en-US" sz="2000" dirty="0"/>
              <a:t>    SHREYASA JOSHI (1RV20EC148)</a:t>
            </a:r>
            <a:endParaRPr lang="en-IN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15259" y="-99355"/>
            <a:ext cx="12191144" cy="6858000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IN" sz="1092" dirty="0">
              <a:solidFill>
                <a:srgbClr val="681748"/>
              </a:solidFill>
            </a:endParaRPr>
          </a:p>
        </p:txBody>
      </p:sp>
      <p:sp>
        <p:nvSpPr>
          <p:cNvPr id="8196" name="object 4"/>
          <p:cNvSpPr>
            <a:spLocks/>
          </p:cNvSpPr>
          <p:nvPr/>
        </p:nvSpPr>
        <p:spPr bwMode="auto">
          <a:xfrm>
            <a:off x="611718" y="722959"/>
            <a:ext cx="11235221" cy="0"/>
          </a:xfrm>
          <a:custGeom>
            <a:avLst/>
            <a:gdLst>
              <a:gd name="T0" fmla="*/ 0 w 18527395"/>
              <a:gd name="T1" fmla="*/ 18530663 w 18527395"/>
              <a:gd name="T2" fmla="*/ 0 60000 65536"/>
              <a:gd name="T3" fmla="*/ 0 60000 65536"/>
            </a:gdLst>
            <a:ahLst/>
            <a:cxnLst>
              <a:cxn ang="T2">
                <a:pos x="T0" y="0"/>
              </a:cxn>
              <a:cxn ang="T3">
                <a:pos x="T1" y="0"/>
              </a:cxn>
            </a:cxnLst>
            <a:rect l="0" t="0" r="r" b="b"/>
            <a:pathLst>
              <a:path w="18527395">
                <a:moveTo>
                  <a:pt x="0" y="0"/>
                </a:moveTo>
                <a:lnTo>
                  <a:pt x="18526859" y="0"/>
                </a:lnTo>
              </a:path>
            </a:pathLst>
          </a:custGeom>
          <a:noFill/>
          <a:ln w="15706">
            <a:solidFill>
              <a:srgbClr val="5E6DB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7" name="object 5"/>
          <p:cNvSpPr>
            <a:spLocks noChangeArrowheads="1"/>
          </p:cNvSpPr>
          <p:nvPr/>
        </p:nvSpPr>
        <p:spPr bwMode="auto">
          <a:xfrm>
            <a:off x="609793" y="182906"/>
            <a:ext cx="429347" cy="43031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092"/>
          </a:p>
        </p:txBody>
      </p:sp>
      <p:sp>
        <p:nvSpPr>
          <p:cNvPr id="8198" name="object 6"/>
          <p:cNvSpPr>
            <a:spLocks/>
          </p:cNvSpPr>
          <p:nvPr/>
        </p:nvSpPr>
        <p:spPr bwMode="auto">
          <a:xfrm>
            <a:off x="1809269" y="432235"/>
            <a:ext cx="34656" cy="34656"/>
          </a:xfrm>
          <a:custGeom>
            <a:avLst/>
            <a:gdLst>
              <a:gd name="T0" fmla="*/ 32190 w 56514"/>
              <a:gd name="T1" fmla="*/ 0 h 56515"/>
              <a:gd name="T2" fmla="*/ 19674 w 56514"/>
              <a:gd name="T3" fmla="*/ 2524 h 56515"/>
              <a:gd name="T4" fmla="*/ 9439 w 56514"/>
              <a:gd name="T5" fmla="*/ 9408 h 56515"/>
              <a:gd name="T6" fmla="*/ 2533 w 56514"/>
              <a:gd name="T7" fmla="*/ 19619 h 56515"/>
              <a:gd name="T8" fmla="*/ 0 w 56514"/>
              <a:gd name="T9" fmla="*/ 32124 h 56515"/>
              <a:gd name="T10" fmla="*/ 2533 w 56514"/>
              <a:gd name="T11" fmla="*/ 44640 h 56515"/>
              <a:gd name="T12" fmla="*/ 9439 w 56514"/>
              <a:gd name="T13" fmla="*/ 54871 h 56515"/>
              <a:gd name="T14" fmla="*/ 19674 w 56514"/>
              <a:gd name="T15" fmla="*/ 61775 h 56515"/>
              <a:gd name="T16" fmla="*/ 32190 w 56514"/>
              <a:gd name="T17" fmla="*/ 64309 h 56515"/>
              <a:gd name="T18" fmla="*/ 44687 w 56514"/>
              <a:gd name="T19" fmla="*/ 61775 h 56515"/>
              <a:gd name="T20" fmla="*/ 47812 w 56514"/>
              <a:gd name="T21" fmla="*/ 59662 h 56515"/>
              <a:gd name="T22" fmla="*/ 32190 w 56514"/>
              <a:gd name="T23" fmla="*/ 59662 h 56515"/>
              <a:gd name="T24" fmla="*/ 21460 w 56514"/>
              <a:gd name="T25" fmla="*/ 57495 h 56515"/>
              <a:gd name="T26" fmla="*/ 12705 w 56514"/>
              <a:gd name="T27" fmla="*/ 51586 h 56515"/>
              <a:gd name="T28" fmla="*/ 6808 w 56514"/>
              <a:gd name="T29" fmla="*/ 42831 h 56515"/>
              <a:gd name="T30" fmla="*/ 4646 w 56514"/>
              <a:gd name="T31" fmla="*/ 32124 h 56515"/>
              <a:gd name="T32" fmla="*/ 6808 w 56514"/>
              <a:gd name="T33" fmla="*/ 21408 h 56515"/>
              <a:gd name="T34" fmla="*/ 12705 w 56514"/>
              <a:gd name="T35" fmla="*/ 12637 h 56515"/>
              <a:gd name="T36" fmla="*/ 21460 w 56514"/>
              <a:gd name="T37" fmla="*/ 6713 h 56515"/>
              <a:gd name="T38" fmla="*/ 32190 w 56514"/>
              <a:gd name="T39" fmla="*/ 4538 h 56515"/>
              <a:gd name="T40" fmla="*/ 47676 w 56514"/>
              <a:gd name="T41" fmla="*/ 4538 h 56515"/>
              <a:gd name="T42" fmla="*/ 44687 w 56514"/>
              <a:gd name="T43" fmla="*/ 2524 h 56515"/>
              <a:gd name="T44" fmla="*/ 32190 w 56514"/>
              <a:gd name="T45" fmla="*/ 0 h 56515"/>
              <a:gd name="T46" fmla="*/ 47676 w 56514"/>
              <a:gd name="T47" fmla="*/ 4538 h 56515"/>
              <a:gd name="T48" fmla="*/ 32190 w 56514"/>
              <a:gd name="T49" fmla="*/ 4538 h 56515"/>
              <a:gd name="T50" fmla="*/ 42922 w 56514"/>
              <a:gd name="T51" fmla="*/ 6713 h 56515"/>
              <a:gd name="T52" fmla="*/ 51675 w 56514"/>
              <a:gd name="T53" fmla="*/ 12637 h 56515"/>
              <a:gd name="T54" fmla="*/ 57574 w 56514"/>
              <a:gd name="T55" fmla="*/ 21408 h 56515"/>
              <a:gd name="T56" fmla="*/ 59736 w 56514"/>
              <a:gd name="T57" fmla="*/ 32124 h 56515"/>
              <a:gd name="T58" fmla="*/ 57574 w 56514"/>
              <a:gd name="T59" fmla="*/ 42831 h 56515"/>
              <a:gd name="T60" fmla="*/ 51675 w 56514"/>
              <a:gd name="T61" fmla="*/ 51586 h 56515"/>
              <a:gd name="T62" fmla="*/ 42922 w 56514"/>
              <a:gd name="T63" fmla="*/ 57495 h 56515"/>
              <a:gd name="T64" fmla="*/ 32190 w 56514"/>
              <a:gd name="T65" fmla="*/ 59662 h 56515"/>
              <a:gd name="T66" fmla="*/ 47812 w 56514"/>
              <a:gd name="T67" fmla="*/ 59662 h 56515"/>
              <a:gd name="T68" fmla="*/ 54903 w 56514"/>
              <a:gd name="T69" fmla="*/ 54871 h 56515"/>
              <a:gd name="T70" fmla="*/ 61803 w 56514"/>
              <a:gd name="T71" fmla="*/ 44640 h 56515"/>
              <a:gd name="T72" fmla="*/ 64333 w 56514"/>
              <a:gd name="T73" fmla="*/ 32124 h 56515"/>
              <a:gd name="T74" fmla="*/ 61803 w 56514"/>
              <a:gd name="T75" fmla="*/ 19619 h 56515"/>
              <a:gd name="T76" fmla="*/ 54903 w 56514"/>
              <a:gd name="T77" fmla="*/ 9408 h 56515"/>
              <a:gd name="T78" fmla="*/ 47676 w 56514"/>
              <a:gd name="T79" fmla="*/ 4538 h 56515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9" name="object 7"/>
          <p:cNvSpPr>
            <a:spLocks/>
          </p:cNvSpPr>
          <p:nvPr/>
        </p:nvSpPr>
        <p:spPr bwMode="auto">
          <a:xfrm>
            <a:off x="1818895" y="439937"/>
            <a:ext cx="15403" cy="19253"/>
          </a:xfrm>
          <a:custGeom>
            <a:avLst/>
            <a:gdLst>
              <a:gd name="T0" fmla="*/ 11999 w 25400"/>
              <a:gd name="T1" fmla="*/ 0 h 31750"/>
              <a:gd name="T2" fmla="*/ 0 w 25400"/>
              <a:gd name="T3" fmla="*/ 0 h 31750"/>
              <a:gd name="T4" fmla="*/ 0 w 25400"/>
              <a:gd name="T5" fmla="*/ 31423 h 31750"/>
              <a:gd name="T6" fmla="*/ 5675 w 25400"/>
              <a:gd name="T7" fmla="*/ 31423 h 31750"/>
              <a:gd name="T8" fmla="*/ 5675 w 25400"/>
              <a:gd name="T9" fmla="*/ 18292 h 31750"/>
              <a:gd name="T10" fmla="*/ 16472 w 25400"/>
              <a:gd name="T11" fmla="*/ 18292 h 31750"/>
              <a:gd name="T12" fmla="*/ 15633 w 25400"/>
              <a:gd name="T13" fmla="*/ 17570 h 31750"/>
              <a:gd name="T14" fmla="*/ 21266 w 25400"/>
              <a:gd name="T15" fmla="*/ 14669 h 31750"/>
              <a:gd name="T16" fmla="*/ 21701 w 25400"/>
              <a:gd name="T17" fmla="*/ 13277 h 31750"/>
              <a:gd name="T18" fmla="*/ 5675 w 25400"/>
              <a:gd name="T19" fmla="*/ 13277 h 31750"/>
              <a:gd name="T20" fmla="*/ 5675 w 25400"/>
              <a:gd name="T21" fmla="*/ 5329 h 31750"/>
              <a:gd name="T22" fmla="*/ 22239 w 25400"/>
              <a:gd name="T23" fmla="*/ 5329 h 31750"/>
              <a:gd name="T24" fmla="*/ 21884 w 25400"/>
              <a:gd name="T25" fmla="*/ 3863 h 31750"/>
              <a:gd name="T26" fmla="*/ 18564 w 25400"/>
              <a:gd name="T27" fmla="*/ 848 h 31750"/>
              <a:gd name="T28" fmla="*/ 11999 w 25400"/>
              <a:gd name="T29" fmla="*/ 0 h 31750"/>
              <a:gd name="T30" fmla="*/ 16472 w 25400"/>
              <a:gd name="T31" fmla="*/ 18292 h 31750"/>
              <a:gd name="T32" fmla="*/ 6837 w 25400"/>
              <a:gd name="T33" fmla="*/ 18292 h 31750"/>
              <a:gd name="T34" fmla="*/ 9727 w 25400"/>
              <a:gd name="T35" fmla="*/ 18680 h 31750"/>
              <a:gd name="T36" fmla="*/ 11465 w 25400"/>
              <a:gd name="T37" fmla="*/ 19999 h 31750"/>
              <a:gd name="T38" fmla="*/ 14470 w 25400"/>
              <a:gd name="T39" fmla="*/ 24596 h 31750"/>
              <a:gd name="T40" fmla="*/ 18564 w 25400"/>
              <a:gd name="T41" fmla="*/ 31423 h 31750"/>
              <a:gd name="T42" fmla="*/ 25402 w 25400"/>
              <a:gd name="T43" fmla="*/ 31423 h 31750"/>
              <a:gd name="T44" fmla="*/ 21967 w 25400"/>
              <a:gd name="T45" fmla="*/ 25318 h 31750"/>
              <a:gd name="T46" fmla="*/ 18721 w 25400"/>
              <a:gd name="T47" fmla="*/ 20229 h 31750"/>
              <a:gd name="T48" fmla="*/ 16472 w 25400"/>
              <a:gd name="T49" fmla="*/ 18292 h 31750"/>
              <a:gd name="T50" fmla="*/ 22239 w 25400"/>
              <a:gd name="T51" fmla="*/ 5329 h 31750"/>
              <a:gd name="T52" fmla="*/ 10156 w 25400"/>
              <a:gd name="T53" fmla="*/ 5329 h 31750"/>
              <a:gd name="T54" fmla="*/ 14324 w 25400"/>
              <a:gd name="T55" fmla="*/ 5444 h 31750"/>
              <a:gd name="T56" fmla="*/ 16449 w 25400"/>
              <a:gd name="T57" fmla="*/ 6638 h 31750"/>
              <a:gd name="T58" fmla="*/ 17224 w 25400"/>
              <a:gd name="T59" fmla="*/ 9224 h 31750"/>
              <a:gd name="T60" fmla="*/ 16638 w 25400"/>
              <a:gd name="T61" fmla="*/ 11580 h 31750"/>
              <a:gd name="T62" fmla="*/ 15057 w 25400"/>
              <a:gd name="T63" fmla="*/ 12889 h 31750"/>
              <a:gd name="T64" fmla="*/ 9926 w 25400"/>
              <a:gd name="T65" fmla="*/ 13277 h 31750"/>
              <a:gd name="T66" fmla="*/ 21701 w 25400"/>
              <a:gd name="T67" fmla="*/ 13277 h 31750"/>
              <a:gd name="T68" fmla="*/ 23088 w 25400"/>
              <a:gd name="T69" fmla="*/ 8837 h 31750"/>
              <a:gd name="T70" fmla="*/ 22239 w 25400"/>
              <a:gd name="T71" fmla="*/ 5329 h 3175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" name="object 8"/>
          <p:cNvSpPr txBox="1"/>
          <p:nvPr/>
        </p:nvSpPr>
        <p:spPr>
          <a:xfrm>
            <a:off x="1105563" y="265695"/>
            <a:ext cx="831739" cy="305451"/>
          </a:xfrm>
          <a:prstGeom prst="rect">
            <a:avLst/>
          </a:prstGeom>
        </p:spPr>
        <p:txBody>
          <a:bodyPr lIns="0" tIns="10397" rIns="0" bIns="0">
            <a:spAutoFit/>
          </a:bodyPr>
          <a:lstStyle/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RV College of</a:t>
            </a:r>
          </a:p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Engineering </a:t>
            </a:r>
            <a:endParaRPr sz="970" dirty="0">
              <a:latin typeface="Helvetica-Bold"/>
              <a:cs typeface="Helvetica-Bold"/>
            </a:endParaRPr>
          </a:p>
        </p:txBody>
      </p:sp>
      <p:sp>
        <p:nvSpPr>
          <p:cNvPr id="12" name="Title 10">
            <a:extLst>
              <a:ext uri="{FF2B5EF4-FFF2-40B4-BE49-F238E27FC236}">
                <a16:creationId xmlns:a16="http://schemas.microsoft.com/office/drawing/2014/main" id="{58E44D30-24E9-48B0-AA48-BFE959F534EE}"/>
              </a:ext>
            </a:extLst>
          </p:cNvPr>
          <p:cNvSpPr txBox="1">
            <a:spLocks/>
          </p:cNvSpPr>
          <p:nvPr/>
        </p:nvSpPr>
        <p:spPr>
          <a:xfrm>
            <a:off x="9410629" y="137032"/>
            <a:ext cx="2662792" cy="6250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en-US" sz="2000" dirty="0">
                <a:latin typeface="Playfair Display" charset="0"/>
              </a:rPr>
              <a:t>Go, change the world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8E1748-207A-4BD0-8A68-03A97B930CC2}"/>
              </a:ext>
            </a:extLst>
          </p:cNvPr>
          <p:cNvSpPr txBox="1"/>
          <p:nvPr/>
        </p:nvSpPr>
        <p:spPr>
          <a:xfrm>
            <a:off x="3222594" y="1748901"/>
            <a:ext cx="5477522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1500" dirty="0"/>
          </a:p>
          <a:p>
            <a:pPr algn="ctr"/>
            <a:endParaRPr lang="en-IN" sz="115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AC8523F-E2F6-4571-8F8F-9C19C89C4CE9}"/>
              </a:ext>
            </a:extLst>
          </p:cNvPr>
          <p:cNvSpPr txBox="1"/>
          <p:nvPr/>
        </p:nvSpPr>
        <p:spPr>
          <a:xfrm>
            <a:off x="3551976" y="1051890"/>
            <a:ext cx="55538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Bookman Old Style" panose="02050604050505020204" pitchFamily="18" charset="0"/>
              </a:rPr>
              <a:t>Detection Model Parameters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8F96052-F909-481C-8A75-8895C12D3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245" y="2068891"/>
            <a:ext cx="9062173" cy="32255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95B607C-7B60-4F24-AA15-754EDAE0773B}"/>
              </a:ext>
            </a:extLst>
          </p:cNvPr>
          <p:cNvSpPr txBox="1"/>
          <p:nvPr/>
        </p:nvSpPr>
        <p:spPr>
          <a:xfrm>
            <a:off x="1039139" y="2984884"/>
            <a:ext cx="103154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INPUTS: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Frame: The image to be studied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confThreshold: The minimal confidence with which the labels are to be assigned to the image.(we use a confidence percent of 55)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3231EAB-EA08-4175-8445-CB96303CDF9D}"/>
              </a:ext>
            </a:extLst>
          </p:cNvPr>
          <p:cNvSpPr txBox="1"/>
          <p:nvPr/>
        </p:nvSpPr>
        <p:spPr>
          <a:xfrm>
            <a:off x="966266" y="4448983"/>
            <a:ext cx="104612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OUTPUTS: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ClassIndex: The class to which the particular object belongs is stored as list in this according to increasing areas the objects occupy.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Confidences : The probability of the recognized object to actually be what it is detected.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Boxes : The set of vertices of the Objects detected block(Which we use to calculate Area)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88831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15259" y="-185080"/>
            <a:ext cx="12191144" cy="6858000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IN" sz="1092" dirty="0">
              <a:solidFill>
                <a:srgbClr val="681748"/>
              </a:solidFill>
            </a:endParaRPr>
          </a:p>
        </p:txBody>
      </p:sp>
      <p:sp>
        <p:nvSpPr>
          <p:cNvPr id="8196" name="object 4"/>
          <p:cNvSpPr>
            <a:spLocks/>
          </p:cNvSpPr>
          <p:nvPr/>
        </p:nvSpPr>
        <p:spPr bwMode="auto">
          <a:xfrm>
            <a:off x="611718" y="722959"/>
            <a:ext cx="11235221" cy="0"/>
          </a:xfrm>
          <a:custGeom>
            <a:avLst/>
            <a:gdLst>
              <a:gd name="T0" fmla="*/ 0 w 18527395"/>
              <a:gd name="T1" fmla="*/ 18530663 w 18527395"/>
              <a:gd name="T2" fmla="*/ 0 60000 65536"/>
              <a:gd name="T3" fmla="*/ 0 60000 65536"/>
            </a:gdLst>
            <a:ahLst/>
            <a:cxnLst>
              <a:cxn ang="T2">
                <a:pos x="T0" y="0"/>
              </a:cxn>
              <a:cxn ang="T3">
                <a:pos x="T1" y="0"/>
              </a:cxn>
            </a:cxnLst>
            <a:rect l="0" t="0" r="r" b="b"/>
            <a:pathLst>
              <a:path w="18527395">
                <a:moveTo>
                  <a:pt x="0" y="0"/>
                </a:moveTo>
                <a:lnTo>
                  <a:pt x="18526859" y="0"/>
                </a:lnTo>
              </a:path>
            </a:pathLst>
          </a:custGeom>
          <a:noFill/>
          <a:ln w="15706">
            <a:solidFill>
              <a:srgbClr val="5E6DB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7" name="object 5"/>
          <p:cNvSpPr>
            <a:spLocks noChangeArrowheads="1"/>
          </p:cNvSpPr>
          <p:nvPr/>
        </p:nvSpPr>
        <p:spPr bwMode="auto">
          <a:xfrm>
            <a:off x="609793" y="182906"/>
            <a:ext cx="429347" cy="43031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092"/>
          </a:p>
        </p:txBody>
      </p:sp>
      <p:sp>
        <p:nvSpPr>
          <p:cNvPr id="8198" name="object 6"/>
          <p:cNvSpPr>
            <a:spLocks/>
          </p:cNvSpPr>
          <p:nvPr/>
        </p:nvSpPr>
        <p:spPr bwMode="auto">
          <a:xfrm>
            <a:off x="1809269" y="432235"/>
            <a:ext cx="34656" cy="34656"/>
          </a:xfrm>
          <a:custGeom>
            <a:avLst/>
            <a:gdLst>
              <a:gd name="T0" fmla="*/ 32190 w 56514"/>
              <a:gd name="T1" fmla="*/ 0 h 56515"/>
              <a:gd name="T2" fmla="*/ 19674 w 56514"/>
              <a:gd name="T3" fmla="*/ 2524 h 56515"/>
              <a:gd name="T4" fmla="*/ 9439 w 56514"/>
              <a:gd name="T5" fmla="*/ 9408 h 56515"/>
              <a:gd name="T6" fmla="*/ 2533 w 56514"/>
              <a:gd name="T7" fmla="*/ 19619 h 56515"/>
              <a:gd name="T8" fmla="*/ 0 w 56514"/>
              <a:gd name="T9" fmla="*/ 32124 h 56515"/>
              <a:gd name="T10" fmla="*/ 2533 w 56514"/>
              <a:gd name="T11" fmla="*/ 44640 h 56515"/>
              <a:gd name="T12" fmla="*/ 9439 w 56514"/>
              <a:gd name="T13" fmla="*/ 54871 h 56515"/>
              <a:gd name="T14" fmla="*/ 19674 w 56514"/>
              <a:gd name="T15" fmla="*/ 61775 h 56515"/>
              <a:gd name="T16" fmla="*/ 32190 w 56514"/>
              <a:gd name="T17" fmla="*/ 64309 h 56515"/>
              <a:gd name="T18" fmla="*/ 44687 w 56514"/>
              <a:gd name="T19" fmla="*/ 61775 h 56515"/>
              <a:gd name="T20" fmla="*/ 47812 w 56514"/>
              <a:gd name="T21" fmla="*/ 59662 h 56515"/>
              <a:gd name="T22" fmla="*/ 32190 w 56514"/>
              <a:gd name="T23" fmla="*/ 59662 h 56515"/>
              <a:gd name="T24" fmla="*/ 21460 w 56514"/>
              <a:gd name="T25" fmla="*/ 57495 h 56515"/>
              <a:gd name="T26" fmla="*/ 12705 w 56514"/>
              <a:gd name="T27" fmla="*/ 51586 h 56515"/>
              <a:gd name="T28" fmla="*/ 6808 w 56514"/>
              <a:gd name="T29" fmla="*/ 42831 h 56515"/>
              <a:gd name="T30" fmla="*/ 4646 w 56514"/>
              <a:gd name="T31" fmla="*/ 32124 h 56515"/>
              <a:gd name="T32" fmla="*/ 6808 w 56514"/>
              <a:gd name="T33" fmla="*/ 21408 h 56515"/>
              <a:gd name="T34" fmla="*/ 12705 w 56514"/>
              <a:gd name="T35" fmla="*/ 12637 h 56515"/>
              <a:gd name="T36" fmla="*/ 21460 w 56514"/>
              <a:gd name="T37" fmla="*/ 6713 h 56515"/>
              <a:gd name="T38" fmla="*/ 32190 w 56514"/>
              <a:gd name="T39" fmla="*/ 4538 h 56515"/>
              <a:gd name="T40" fmla="*/ 47676 w 56514"/>
              <a:gd name="T41" fmla="*/ 4538 h 56515"/>
              <a:gd name="T42" fmla="*/ 44687 w 56514"/>
              <a:gd name="T43" fmla="*/ 2524 h 56515"/>
              <a:gd name="T44" fmla="*/ 32190 w 56514"/>
              <a:gd name="T45" fmla="*/ 0 h 56515"/>
              <a:gd name="T46" fmla="*/ 47676 w 56514"/>
              <a:gd name="T47" fmla="*/ 4538 h 56515"/>
              <a:gd name="T48" fmla="*/ 32190 w 56514"/>
              <a:gd name="T49" fmla="*/ 4538 h 56515"/>
              <a:gd name="T50" fmla="*/ 42922 w 56514"/>
              <a:gd name="T51" fmla="*/ 6713 h 56515"/>
              <a:gd name="T52" fmla="*/ 51675 w 56514"/>
              <a:gd name="T53" fmla="*/ 12637 h 56515"/>
              <a:gd name="T54" fmla="*/ 57574 w 56514"/>
              <a:gd name="T55" fmla="*/ 21408 h 56515"/>
              <a:gd name="T56" fmla="*/ 59736 w 56514"/>
              <a:gd name="T57" fmla="*/ 32124 h 56515"/>
              <a:gd name="T58" fmla="*/ 57574 w 56514"/>
              <a:gd name="T59" fmla="*/ 42831 h 56515"/>
              <a:gd name="T60" fmla="*/ 51675 w 56514"/>
              <a:gd name="T61" fmla="*/ 51586 h 56515"/>
              <a:gd name="T62" fmla="*/ 42922 w 56514"/>
              <a:gd name="T63" fmla="*/ 57495 h 56515"/>
              <a:gd name="T64" fmla="*/ 32190 w 56514"/>
              <a:gd name="T65" fmla="*/ 59662 h 56515"/>
              <a:gd name="T66" fmla="*/ 47812 w 56514"/>
              <a:gd name="T67" fmla="*/ 59662 h 56515"/>
              <a:gd name="T68" fmla="*/ 54903 w 56514"/>
              <a:gd name="T69" fmla="*/ 54871 h 56515"/>
              <a:gd name="T70" fmla="*/ 61803 w 56514"/>
              <a:gd name="T71" fmla="*/ 44640 h 56515"/>
              <a:gd name="T72" fmla="*/ 64333 w 56514"/>
              <a:gd name="T73" fmla="*/ 32124 h 56515"/>
              <a:gd name="T74" fmla="*/ 61803 w 56514"/>
              <a:gd name="T75" fmla="*/ 19619 h 56515"/>
              <a:gd name="T76" fmla="*/ 54903 w 56514"/>
              <a:gd name="T77" fmla="*/ 9408 h 56515"/>
              <a:gd name="T78" fmla="*/ 47676 w 56514"/>
              <a:gd name="T79" fmla="*/ 4538 h 56515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9" name="object 7"/>
          <p:cNvSpPr>
            <a:spLocks/>
          </p:cNvSpPr>
          <p:nvPr/>
        </p:nvSpPr>
        <p:spPr bwMode="auto">
          <a:xfrm>
            <a:off x="1818895" y="439937"/>
            <a:ext cx="15403" cy="19253"/>
          </a:xfrm>
          <a:custGeom>
            <a:avLst/>
            <a:gdLst>
              <a:gd name="T0" fmla="*/ 11999 w 25400"/>
              <a:gd name="T1" fmla="*/ 0 h 31750"/>
              <a:gd name="T2" fmla="*/ 0 w 25400"/>
              <a:gd name="T3" fmla="*/ 0 h 31750"/>
              <a:gd name="T4" fmla="*/ 0 w 25400"/>
              <a:gd name="T5" fmla="*/ 31423 h 31750"/>
              <a:gd name="T6" fmla="*/ 5675 w 25400"/>
              <a:gd name="T7" fmla="*/ 31423 h 31750"/>
              <a:gd name="T8" fmla="*/ 5675 w 25400"/>
              <a:gd name="T9" fmla="*/ 18292 h 31750"/>
              <a:gd name="T10" fmla="*/ 16472 w 25400"/>
              <a:gd name="T11" fmla="*/ 18292 h 31750"/>
              <a:gd name="T12" fmla="*/ 15633 w 25400"/>
              <a:gd name="T13" fmla="*/ 17570 h 31750"/>
              <a:gd name="T14" fmla="*/ 21266 w 25400"/>
              <a:gd name="T15" fmla="*/ 14669 h 31750"/>
              <a:gd name="T16" fmla="*/ 21701 w 25400"/>
              <a:gd name="T17" fmla="*/ 13277 h 31750"/>
              <a:gd name="T18" fmla="*/ 5675 w 25400"/>
              <a:gd name="T19" fmla="*/ 13277 h 31750"/>
              <a:gd name="T20" fmla="*/ 5675 w 25400"/>
              <a:gd name="T21" fmla="*/ 5329 h 31750"/>
              <a:gd name="T22" fmla="*/ 22239 w 25400"/>
              <a:gd name="T23" fmla="*/ 5329 h 31750"/>
              <a:gd name="T24" fmla="*/ 21884 w 25400"/>
              <a:gd name="T25" fmla="*/ 3863 h 31750"/>
              <a:gd name="T26" fmla="*/ 18564 w 25400"/>
              <a:gd name="T27" fmla="*/ 848 h 31750"/>
              <a:gd name="T28" fmla="*/ 11999 w 25400"/>
              <a:gd name="T29" fmla="*/ 0 h 31750"/>
              <a:gd name="T30" fmla="*/ 16472 w 25400"/>
              <a:gd name="T31" fmla="*/ 18292 h 31750"/>
              <a:gd name="T32" fmla="*/ 6837 w 25400"/>
              <a:gd name="T33" fmla="*/ 18292 h 31750"/>
              <a:gd name="T34" fmla="*/ 9727 w 25400"/>
              <a:gd name="T35" fmla="*/ 18680 h 31750"/>
              <a:gd name="T36" fmla="*/ 11465 w 25400"/>
              <a:gd name="T37" fmla="*/ 19999 h 31750"/>
              <a:gd name="T38" fmla="*/ 14470 w 25400"/>
              <a:gd name="T39" fmla="*/ 24596 h 31750"/>
              <a:gd name="T40" fmla="*/ 18564 w 25400"/>
              <a:gd name="T41" fmla="*/ 31423 h 31750"/>
              <a:gd name="T42" fmla="*/ 25402 w 25400"/>
              <a:gd name="T43" fmla="*/ 31423 h 31750"/>
              <a:gd name="T44" fmla="*/ 21967 w 25400"/>
              <a:gd name="T45" fmla="*/ 25318 h 31750"/>
              <a:gd name="T46" fmla="*/ 18721 w 25400"/>
              <a:gd name="T47" fmla="*/ 20229 h 31750"/>
              <a:gd name="T48" fmla="*/ 16472 w 25400"/>
              <a:gd name="T49" fmla="*/ 18292 h 31750"/>
              <a:gd name="T50" fmla="*/ 22239 w 25400"/>
              <a:gd name="T51" fmla="*/ 5329 h 31750"/>
              <a:gd name="T52" fmla="*/ 10156 w 25400"/>
              <a:gd name="T53" fmla="*/ 5329 h 31750"/>
              <a:gd name="T54" fmla="*/ 14324 w 25400"/>
              <a:gd name="T55" fmla="*/ 5444 h 31750"/>
              <a:gd name="T56" fmla="*/ 16449 w 25400"/>
              <a:gd name="T57" fmla="*/ 6638 h 31750"/>
              <a:gd name="T58" fmla="*/ 17224 w 25400"/>
              <a:gd name="T59" fmla="*/ 9224 h 31750"/>
              <a:gd name="T60" fmla="*/ 16638 w 25400"/>
              <a:gd name="T61" fmla="*/ 11580 h 31750"/>
              <a:gd name="T62" fmla="*/ 15057 w 25400"/>
              <a:gd name="T63" fmla="*/ 12889 h 31750"/>
              <a:gd name="T64" fmla="*/ 9926 w 25400"/>
              <a:gd name="T65" fmla="*/ 13277 h 31750"/>
              <a:gd name="T66" fmla="*/ 21701 w 25400"/>
              <a:gd name="T67" fmla="*/ 13277 h 31750"/>
              <a:gd name="T68" fmla="*/ 23088 w 25400"/>
              <a:gd name="T69" fmla="*/ 8837 h 31750"/>
              <a:gd name="T70" fmla="*/ 22239 w 25400"/>
              <a:gd name="T71" fmla="*/ 5329 h 3175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" name="object 8"/>
          <p:cNvSpPr txBox="1"/>
          <p:nvPr/>
        </p:nvSpPr>
        <p:spPr>
          <a:xfrm>
            <a:off x="1105563" y="265695"/>
            <a:ext cx="831739" cy="305451"/>
          </a:xfrm>
          <a:prstGeom prst="rect">
            <a:avLst/>
          </a:prstGeom>
        </p:spPr>
        <p:txBody>
          <a:bodyPr lIns="0" tIns="10397" rIns="0" bIns="0">
            <a:spAutoFit/>
          </a:bodyPr>
          <a:lstStyle/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RV College of</a:t>
            </a:r>
          </a:p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Engineering </a:t>
            </a:r>
            <a:endParaRPr sz="970" dirty="0">
              <a:latin typeface="Helvetica-Bold"/>
              <a:cs typeface="Helvetica-Bold"/>
            </a:endParaRPr>
          </a:p>
        </p:txBody>
      </p:sp>
      <p:sp>
        <p:nvSpPr>
          <p:cNvPr id="12" name="Title 10">
            <a:extLst>
              <a:ext uri="{FF2B5EF4-FFF2-40B4-BE49-F238E27FC236}">
                <a16:creationId xmlns:a16="http://schemas.microsoft.com/office/drawing/2014/main" id="{58E44D30-24E9-48B0-AA48-BFE959F534EE}"/>
              </a:ext>
            </a:extLst>
          </p:cNvPr>
          <p:cNvSpPr txBox="1">
            <a:spLocks/>
          </p:cNvSpPr>
          <p:nvPr/>
        </p:nvSpPr>
        <p:spPr>
          <a:xfrm>
            <a:off x="9410629" y="137032"/>
            <a:ext cx="2662792" cy="6250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en-US" sz="2000" dirty="0">
                <a:latin typeface="Playfair Display" charset="0"/>
              </a:rPr>
              <a:t>Go, change the world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9A0085-5FFF-470D-B410-545E87B04C30}"/>
              </a:ext>
            </a:extLst>
          </p:cNvPr>
          <p:cNvSpPr txBox="1"/>
          <p:nvPr/>
        </p:nvSpPr>
        <p:spPr>
          <a:xfrm>
            <a:off x="824466" y="815669"/>
            <a:ext cx="65293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DATA STORAGE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356618-A4D3-460B-8F31-5EEEB9CE7BBD}"/>
              </a:ext>
            </a:extLst>
          </p:cNvPr>
          <p:cNvSpPr txBox="1"/>
          <p:nvPr/>
        </p:nvSpPr>
        <p:spPr>
          <a:xfrm>
            <a:off x="560294" y="1374930"/>
            <a:ext cx="523090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 place 2 cameras in the two direction of analysis When 1 camera is capturing a frame The other cameras frame is studied and the situation of objects is recorded then toggled after every 0.1 second.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So to study weather a particular vehicle is approaching or departing we use the area it occupies in the frame and compare with the previous areas.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As we know from a particular point of view the area of objects keeps increasing if it is approaching towards the source and keeps decreasing if its departing.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So for this we maintain 2 circular queues for size 4 for storing the previous 3 frames areas for comparison.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And keep overwriting on the last 4</a:t>
            </a:r>
            <a:r>
              <a:rPr lang="en-IN" baseline="30000" dirty="0"/>
              <a:t>th</a:t>
            </a:r>
            <a:r>
              <a:rPr lang="en-IN" dirty="0"/>
              <a:t> frame.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2607D74-B7E6-43DB-91D6-21740A42F3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9328" y="1046501"/>
            <a:ext cx="5230904" cy="513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487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56" y="0"/>
            <a:ext cx="12191144" cy="6858000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IN" sz="1092" dirty="0">
              <a:solidFill>
                <a:srgbClr val="681748"/>
              </a:solidFill>
            </a:endParaRPr>
          </a:p>
        </p:txBody>
      </p:sp>
      <p:sp>
        <p:nvSpPr>
          <p:cNvPr id="8196" name="object 4"/>
          <p:cNvSpPr>
            <a:spLocks/>
          </p:cNvSpPr>
          <p:nvPr/>
        </p:nvSpPr>
        <p:spPr bwMode="auto">
          <a:xfrm>
            <a:off x="611718" y="722959"/>
            <a:ext cx="11235221" cy="0"/>
          </a:xfrm>
          <a:custGeom>
            <a:avLst/>
            <a:gdLst>
              <a:gd name="T0" fmla="*/ 0 w 18527395"/>
              <a:gd name="T1" fmla="*/ 18530663 w 18527395"/>
              <a:gd name="T2" fmla="*/ 0 60000 65536"/>
              <a:gd name="T3" fmla="*/ 0 60000 65536"/>
            </a:gdLst>
            <a:ahLst/>
            <a:cxnLst>
              <a:cxn ang="T2">
                <a:pos x="T0" y="0"/>
              </a:cxn>
              <a:cxn ang="T3">
                <a:pos x="T1" y="0"/>
              </a:cxn>
            </a:cxnLst>
            <a:rect l="0" t="0" r="r" b="b"/>
            <a:pathLst>
              <a:path w="18527395">
                <a:moveTo>
                  <a:pt x="0" y="0"/>
                </a:moveTo>
                <a:lnTo>
                  <a:pt x="18526859" y="0"/>
                </a:lnTo>
              </a:path>
            </a:pathLst>
          </a:custGeom>
          <a:noFill/>
          <a:ln w="15706">
            <a:solidFill>
              <a:srgbClr val="5E6DB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7" name="object 5"/>
          <p:cNvSpPr>
            <a:spLocks noChangeArrowheads="1"/>
          </p:cNvSpPr>
          <p:nvPr/>
        </p:nvSpPr>
        <p:spPr bwMode="auto">
          <a:xfrm>
            <a:off x="609793" y="182906"/>
            <a:ext cx="429347" cy="43031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092"/>
          </a:p>
        </p:txBody>
      </p:sp>
      <p:sp>
        <p:nvSpPr>
          <p:cNvPr id="8198" name="object 6"/>
          <p:cNvSpPr>
            <a:spLocks/>
          </p:cNvSpPr>
          <p:nvPr/>
        </p:nvSpPr>
        <p:spPr bwMode="auto">
          <a:xfrm>
            <a:off x="1809269" y="432235"/>
            <a:ext cx="34656" cy="34656"/>
          </a:xfrm>
          <a:custGeom>
            <a:avLst/>
            <a:gdLst>
              <a:gd name="T0" fmla="*/ 32190 w 56514"/>
              <a:gd name="T1" fmla="*/ 0 h 56515"/>
              <a:gd name="T2" fmla="*/ 19674 w 56514"/>
              <a:gd name="T3" fmla="*/ 2524 h 56515"/>
              <a:gd name="T4" fmla="*/ 9439 w 56514"/>
              <a:gd name="T5" fmla="*/ 9408 h 56515"/>
              <a:gd name="T6" fmla="*/ 2533 w 56514"/>
              <a:gd name="T7" fmla="*/ 19619 h 56515"/>
              <a:gd name="T8" fmla="*/ 0 w 56514"/>
              <a:gd name="T9" fmla="*/ 32124 h 56515"/>
              <a:gd name="T10" fmla="*/ 2533 w 56514"/>
              <a:gd name="T11" fmla="*/ 44640 h 56515"/>
              <a:gd name="T12" fmla="*/ 9439 w 56514"/>
              <a:gd name="T13" fmla="*/ 54871 h 56515"/>
              <a:gd name="T14" fmla="*/ 19674 w 56514"/>
              <a:gd name="T15" fmla="*/ 61775 h 56515"/>
              <a:gd name="T16" fmla="*/ 32190 w 56514"/>
              <a:gd name="T17" fmla="*/ 64309 h 56515"/>
              <a:gd name="T18" fmla="*/ 44687 w 56514"/>
              <a:gd name="T19" fmla="*/ 61775 h 56515"/>
              <a:gd name="T20" fmla="*/ 47812 w 56514"/>
              <a:gd name="T21" fmla="*/ 59662 h 56515"/>
              <a:gd name="T22" fmla="*/ 32190 w 56514"/>
              <a:gd name="T23" fmla="*/ 59662 h 56515"/>
              <a:gd name="T24" fmla="*/ 21460 w 56514"/>
              <a:gd name="T25" fmla="*/ 57495 h 56515"/>
              <a:gd name="T26" fmla="*/ 12705 w 56514"/>
              <a:gd name="T27" fmla="*/ 51586 h 56515"/>
              <a:gd name="T28" fmla="*/ 6808 w 56514"/>
              <a:gd name="T29" fmla="*/ 42831 h 56515"/>
              <a:gd name="T30" fmla="*/ 4646 w 56514"/>
              <a:gd name="T31" fmla="*/ 32124 h 56515"/>
              <a:gd name="T32" fmla="*/ 6808 w 56514"/>
              <a:gd name="T33" fmla="*/ 21408 h 56515"/>
              <a:gd name="T34" fmla="*/ 12705 w 56514"/>
              <a:gd name="T35" fmla="*/ 12637 h 56515"/>
              <a:gd name="T36" fmla="*/ 21460 w 56514"/>
              <a:gd name="T37" fmla="*/ 6713 h 56515"/>
              <a:gd name="T38" fmla="*/ 32190 w 56514"/>
              <a:gd name="T39" fmla="*/ 4538 h 56515"/>
              <a:gd name="T40" fmla="*/ 47676 w 56514"/>
              <a:gd name="T41" fmla="*/ 4538 h 56515"/>
              <a:gd name="T42" fmla="*/ 44687 w 56514"/>
              <a:gd name="T43" fmla="*/ 2524 h 56515"/>
              <a:gd name="T44" fmla="*/ 32190 w 56514"/>
              <a:gd name="T45" fmla="*/ 0 h 56515"/>
              <a:gd name="T46" fmla="*/ 47676 w 56514"/>
              <a:gd name="T47" fmla="*/ 4538 h 56515"/>
              <a:gd name="T48" fmla="*/ 32190 w 56514"/>
              <a:gd name="T49" fmla="*/ 4538 h 56515"/>
              <a:gd name="T50" fmla="*/ 42922 w 56514"/>
              <a:gd name="T51" fmla="*/ 6713 h 56515"/>
              <a:gd name="T52" fmla="*/ 51675 w 56514"/>
              <a:gd name="T53" fmla="*/ 12637 h 56515"/>
              <a:gd name="T54" fmla="*/ 57574 w 56514"/>
              <a:gd name="T55" fmla="*/ 21408 h 56515"/>
              <a:gd name="T56" fmla="*/ 59736 w 56514"/>
              <a:gd name="T57" fmla="*/ 32124 h 56515"/>
              <a:gd name="T58" fmla="*/ 57574 w 56514"/>
              <a:gd name="T59" fmla="*/ 42831 h 56515"/>
              <a:gd name="T60" fmla="*/ 51675 w 56514"/>
              <a:gd name="T61" fmla="*/ 51586 h 56515"/>
              <a:gd name="T62" fmla="*/ 42922 w 56514"/>
              <a:gd name="T63" fmla="*/ 57495 h 56515"/>
              <a:gd name="T64" fmla="*/ 32190 w 56514"/>
              <a:gd name="T65" fmla="*/ 59662 h 56515"/>
              <a:gd name="T66" fmla="*/ 47812 w 56514"/>
              <a:gd name="T67" fmla="*/ 59662 h 56515"/>
              <a:gd name="T68" fmla="*/ 54903 w 56514"/>
              <a:gd name="T69" fmla="*/ 54871 h 56515"/>
              <a:gd name="T70" fmla="*/ 61803 w 56514"/>
              <a:gd name="T71" fmla="*/ 44640 h 56515"/>
              <a:gd name="T72" fmla="*/ 64333 w 56514"/>
              <a:gd name="T73" fmla="*/ 32124 h 56515"/>
              <a:gd name="T74" fmla="*/ 61803 w 56514"/>
              <a:gd name="T75" fmla="*/ 19619 h 56515"/>
              <a:gd name="T76" fmla="*/ 54903 w 56514"/>
              <a:gd name="T77" fmla="*/ 9408 h 56515"/>
              <a:gd name="T78" fmla="*/ 47676 w 56514"/>
              <a:gd name="T79" fmla="*/ 4538 h 56515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9" name="object 7"/>
          <p:cNvSpPr>
            <a:spLocks/>
          </p:cNvSpPr>
          <p:nvPr/>
        </p:nvSpPr>
        <p:spPr bwMode="auto">
          <a:xfrm>
            <a:off x="1818895" y="439937"/>
            <a:ext cx="15403" cy="19253"/>
          </a:xfrm>
          <a:custGeom>
            <a:avLst/>
            <a:gdLst>
              <a:gd name="T0" fmla="*/ 11999 w 25400"/>
              <a:gd name="T1" fmla="*/ 0 h 31750"/>
              <a:gd name="T2" fmla="*/ 0 w 25400"/>
              <a:gd name="T3" fmla="*/ 0 h 31750"/>
              <a:gd name="T4" fmla="*/ 0 w 25400"/>
              <a:gd name="T5" fmla="*/ 31423 h 31750"/>
              <a:gd name="T6" fmla="*/ 5675 w 25400"/>
              <a:gd name="T7" fmla="*/ 31423 h 31750"/>
              <a:gd name="T8" fmla="*/ 5675 w 25400"/>
              <a:gd name="T9" fmla="*/ 18292 h 31750"/>
              <a:gd name="T10" fmla="*/ 16472 w 25400"/>
              <a:gd name="T11" fmla="*/ 18292 h 31750"/>
              <a:gd name="T12" fmla="*/ 15633 w 25400"/>
              <a:gd name="T13" fmla="*/ 17570 h 31750"/>
              <a:gd name="T14" fmla="*/ 21266 w 25400"/>
              <a:gd name="T15" fmla="*/ 14669 h 31750"/>
              <a:gd name="T16" fmla="*/ 21701 w 25400"/>
              <a:gd name="T17" fmla="*/ 13277 h 31750"/>
              <a:gd name="T18" fmla="*/ 5675 w 25400"/>
              <a:gd name="T19" fmla="*/ 13277 h 31750"/>
              <a:gd name="T20" fmla="*/ 5675 w 25400"/>
              <a:gd name="T21" fmla="*/ 5329 h 31750"/>
              <a:gd name="T22" fmla="*/ 22239 w 25400"/>
              <a:gd name="T23" fmla="*/ 5329 h 31750"/>
              <a:gd name="T24" fmla="*/ 21884 w 25400"/>
              <a:gd name="T25" fmla="*/ 3863 h 31750"/>
              <a:gd name="T26" fmla="*/ 18564 w 25400"/>
              <a:gd name="T27" fmla="*/ 848 h 31750"/>
              <a:gd name="T28" fmla="*/ 11999 w 25400"/>
              <a:gd name="T29" fmla="*/ 0 h 31750"/>
              <a:gd name="T30" fmla="*/ 16472 w 25400"/>
              <a:gd name="T31" fmla="*/ 18292 h 31750"/>
              <a:gd name="T32" fmla="*/ 6837 w 25400"/>
              <a:gd name="T33" fmla="*/ 18292 h 31750"/>
              <a:gd name="T34" fmla="*/ 9727 w 25400"/>
              <a:gd name="T35" fmla="*/ 18680 h 31750"/>
              <a:gd name="T36" fmla="*/ 11465 w 25400"/>
              <a:gd name="T37" fmla="*/ 19999 h 31750"/>
              <a:gd name="T38" fmla="*/ 14470 w 25400"/>
              <a:gd name="T39" fmla="*/ 24596 h 31750"/>
              <a:gd name="T40" fmla="*/ 18564 w 25400"/>
              <a:gd name="T41" fmla="*/ 31423 h 31750"/>
              <a:gd name="T42" fmla="*/ 25402 w 25400"/>
              <a:gd name="T43" fmla="*/ 31423 h 31750"/>
              <a:gd name="T44" fmla="*/ 21967 w 25400"/>
              <a:gd name="T45" fmla="*/ 25318 h 31750"/>
              <a:gd name="T46" fmla="*/ 18721 w 25400"/>
              <a:gd name="T47" fmla="*/ 20229 h 31750"/>
              <a:gd name="T48" fmla="*/ 16472 w 25400"/>
              <a:gd name="T49" fmla="*/ 18292 h 31750"/>
              <a:gd name="T50" fmla="*/ 22239 w 25400"/>
              <a:gd name="T51" fmla="*/ 5329 h 31750"/>
              <a:gd name="T52" fmla="*/ 10156 w 25400"/>
              <a:gd name="T53" fmla="*/ 5329 h 31750"/>
              <a:gd name="T54" fmla="*/ 14324 w 25400"/>
              <a:gd name="T55" fmla="*/ 5444 h 31750"/>
              <a:gd name="T56" fmla="*/ 16449 w 25400"/>
              <a:gd name="T57" fmla="*/ 6638 h 31750"/>
              <a:gd name="T58" fmla="*/ 17224 w 25400"/>
              <a:gd name="T59" fmla="*/ 9224 h 31750"/>
              <a:gd name="T60" fmla="*/ 16638 w 25400"/>
              <a:gd name="T61" fmla="*/ 11580 h 31750"/>
              <a:gd name="T62" fmla="*/ 15057 w 25400"/>
              <a:gd name="T63" fmla="*/ 12889 h 31750"/>
              <a:gd name="T64" fmla="*/ 9926 w 25400"/>
              <a:gd name="T65" fmla="*/ 13277 h 31750"/>
              <a:gd name="T66" fmla="*/ 21701 w 25400"/>
              <a:gd name="T67" fmla="*/ 13277 h 31750"/>
              <a:gd name="T68" fmla="*/ 23088 w 25400"/>
              <a:gd name="T69" fmla="*/ 8837 h 31750"/>
              <a:gd name="T70" fmla="*/ 22239 w 25400"/>
              <a:gd name="T71" fmla="*/ 5329 h 3175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" name="object 8"/>
          <p:cNvSpPr txBox="1"/>
          <p:nvPr/>
        </p:nvSpPr>
        <p:spPr>
          <a:xfrm>
            <a:off x="1105563" y="265695"/>
            <a:ext cx="831739" cy="305451"/>
          </a:xfrm>
          <a:prstGeom prst="rect">
            <a:avLst/>
          </a:prstGeom>
        </p:spPr>
        <p:txBody>
          <a:bodyPr lIns="0" tIns="10397" rIns="0" bIns="0">
            <a:spAutoFit/>
          </a:bodyPr>
          <a:lstStyle/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RV College of</a:t>
            </a:r>
          </a:p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Engineering </a:t>
            </a:r>
            <a:endParaRPr sz="970" dirty="0">
              <a:latin typeface="Helvetica-Bold"/>
              <a:cs typeface="Helvetica-Bold"/>
            </a:endParaRPr>
          </a:p>
        </p:txBody>
      </p:sp>
      <p:sp>
        <p:nvSpPr>
          <p:cNvPr id="12" name="Title 10">
            <a:extLst>
              <a:ext uri="{FF2B5EF4-FFF2-40B4-BE49-F238E27FC236}">
                <a16:creationId xmlns:a16="http://schemas.microsoft.com/office/drawing/2014/main" id="{58E44D30-24E9-48B0-AA48-BFE959F534EE}"/>
              </a:ext>
            </a:extLst>
          </p:cNvPr>
          <p:cNvSpPr txBox="1">
            <a:spLocks/>
          </p:cNvSpPr>
          <p:nvPr/>
        </p:nvSpPr>
        <p:spPr>
          <a:xfrm>
            <a:off x="9410629" y="137032"/>
            <a:ext cx="2662792" cy="6250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en-US" sz="2000" dirty="0">
                <a:latin typeface="Playfair Display" charset="0"/>
              </a:rPr>
              <a:t>Go, change the world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8E1748-207A-4BD0-8A68-03A97B930CC2}"/>
              </a:ext>
            </a:extLst>
          </p:cNvPr>
          <p:cNvSpPr txBox="1"/>
          <p:nvPr/>
        </p:nvSpPr>
        <p:spPr>
          <a:xfrm>
            <a:off x="3222594" y="1748901"/>
            <a:ext cx="5477522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1500" dirty="0"/>
          </a:p>
          <a:p>
            <a:pPr algn="ctr"/>
            <a:endParaRPr lang="en-IN" sz="115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DBA2F8-9353-4A21-B35B-1CDA225449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714" y="2031757"/>
            <a:ext cx="4519052" cy="21490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0C8ABE-9F26-4B99-B950-3210A84208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754"/>
          <a:stretch/>
        </p:blipFill>
        <p:spPr>
          <a:xfrm>
            <a:off x="6096000" y="2028201"/>
            <a:ext cx="4480948" cy="214902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7395B1C-3576-4E03-93F3-771925570B63}"/>
              </a:ext>
            </a:extLst>
          </p:cNvPr>
          <p:cNvSpPr txBox="1"/>
          <p:nvPr/>
        </p:nvSpPr>
        <p:spPr>
          <a:xfrm>
            <a:off x="1521432" y="1541929"/>
            <a:ext cx="3803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DIRECTION 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74994E-8187-4C9F-9352-A445D4B6AADE}"/>
              </a:ext>
            </a:extLst>
          </p:cNvPr>
          <p:cNvSpPr txBox="1"/>
          <p:nvPr/>
        </p:nvSpPr>
        <p:spPr>
          <a:xfrm>
            <a:off x="6096000" y="1460749"/>
            <a:ext cx="3803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DIRECTION 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BEFABB-11F1-4027-AA13-52D2FC041CB2}"/>
              </a:ext>
            </a:extLst>
          </p:cNvPr>
          <p:cNvSpPr txBox="1"/>
          <p:nvPr/>
        </p:nvSpPr>
        <p:spPr>
          <a:xfrm>
            <a:off x="3710119" y="870834"/>
            <a:ext cx="39892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latin typeface="Book Antiqua" panose="02040602050305030304" pitchFamily="18" charset="0"/>
              </a:rPr>
              <a:t>Working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CFC791F-2A30-401F-993E-5EC12E3D29E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7559" b="-1"/>
          <a:stretch/>
        </p:blipFill>
        <p:spPr>
          <a:xfrm>
            <a:off x="1380863" y="2730230"/>
            <a:ext cx="4323903" cy="14612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1AA6A87-4CFA-4A85-9F29-08421DB0816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7559" b="-1"/>
          <a:stretch/>
        </p:blipFill>
        <p:spPr>
          <a:xfrm>
            <a:off x="6379583" y="2765864"/>
            <a:ext cx="4197365" cy="14612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15D24C6-7FD7-40E1-ACFB-F8006A119B13}"/>
              </a:ext>
            </a:extLst>
          </p:cNvPr>
          <p:cNvSpPr txBox="1"/>
          <p:nvPr/>
        </p:nvSpPr>
        <p:spPr>
          <a:xfrm>
            <a:off x="343744" y="4566172"/>
            <a:ext cx="112352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First the frame is read from the camera and then given as input to our model for classification and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Then the model Analysis the frame and gives us the parameters.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Using the parameters we differentiate our required objects and calculate the area of the nearest vehicle and store it into Queues.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Then we compare the current value of area with the area of the previous 2 frames to check its motion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Then if its approaching we change the flags to true</a:t>
            </a:r>
          </a:p>
        </p:txBody>
      </p:sp>
    </p:spTree>
    <p:extLst>
      <p:ext uri="{BB962C8B-B14F-4D97-AF65-F5344CB8AC3E}">
        <p14:creationId xmlns:p14="http://schemas.microsoft.com/office/powerpoint/2010/main" val="4012328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-133615"/>
            <a:ext cx="12191144" cy="6858000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IN" sz="1092" dirty="0">
              <a:solidFill>
                <a:srgbClr val="681748"/>
              </a:solidFill>
            </a:endParaRPr>
          </a:p>
        </p:txBody>
      </p:sp>
      <p:sp>
        <p:nvSpPr>
          <p:cNvPr id="8196" name="object 4"/>
          <p:cNvSpPr>
            <a:spLocks/>
          </p:cNvSpPr>
          <p:nvPr/>
        </p:nvSpPr>
        <p:spPr bwMode="auto">
          <a:xfrm>
            <a:off x="611718" y="722959"/>
            <a:ext cx="11235221" cy="0"/>
          </a:xfrm>
          <a:custGeom>
            <a:avLst/>
            <a:gdLst>
              <a:gd name="T0" fmla="*/ 0 w 18527395"/>
              <a:gd name="T1" fmla="*/ 18530663 w 18527395"/>
              <a:gd name="T2" fmla="*/ 0 60000 65536"/>
              <a:gd name="T3" fmla="*/ 0 60000 65536"/>
            </a:gdLst>
            <a:ahLst/>
            <a:cxnLst>
              <a:cxn ang="T2">
                <a:pos x="T0" y="0"/>
              </a:cxn>
              <a:cxn ang="T3">
                <a:pos x="T1" y="0"/>
              </a:cxn>
            </a:cxnLst>
            <a:rect l="0" t="0" r="r" b="b"/>
            <a:pathLst>
              <a:path w="18527395">
                <a:moveTo>
                  <a:pt x="0" y="0"/>
                </a:moveTo>
                <a:lnTo>
                  <a:pt x="18526859" y="0"/>
                </a:lnTo>
              </a:path>
            </a:pathLst>
          </a:custGeom>
          <a:noFill/>
          <a:ln w="15706">
            <a:solidFill>
              <a:srgbClr val="5E6DB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7" name="object 5"/>
          <p:cNvSpPr>
            <a:spLocks noChangeArrowheads="1"/>
          </p:cNvSpPr>
          <p:nvPr/>
        </p:nvSpPr>
        <p:spPr bwMode="auto">
          <a:xfrm>
            <a:off x="609793" y="182906"/>
            <a:ext cx="429347" cy="43031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092"/>
          </a:p>
        </p:txBody>
      </p:sp>
      <p:sp>
        <p:nvSpPr>
          <p:cNvPr id="8198" name="object 6"/>
          <p:cNvSpPr>
            <a:spLocks/>
          </p:cNvSpPr>
          <p:nvPr/>
        </p:nvSpPr>
        <p:spPr bwMode="auto">
          <a:xfrm>
            <a:off x="1809269" y="432235"/>
            <a:ext cx="34656" cy="34656"/>
          </a:xfrm>
          <a:custGeom>
            <a:avLst/>
            <a:gdLst>
              <a:gd name="T0" fmla="*/ 32190 w 56514"/>
              <a:gd name="T1" fmla="*/ 0 h 56515"/>
              <a:gd name="T2" fmla="*/ 19674 w 56514"/>
              <a:gd name="T3" fmla="*/ 2524 h 56515"/>
              <a:gd name="T4" fmla="*/ 9439 w 56514"/>
              <a:gd name="T5" fmla="*/ 9408 h 56515"/>
              <a:gd name="T6" fmla="*/ 2533 w 56514"/>
              <a:gd name="T7" fmla="*/ 19619 h 56515"/>
              <a:gd name="T8" fmla="*/ 0 w 56514"/>
              <a:gd name="T9" fmla="*/ 32124 h 56515"/>
              <a:gd name="T10" fmla="*/ 2533 w 56514"/>
              <a:gd name="T11" fmla="*/ 44640 h 56515"/>
              <a:gd name="T12" fmla="*/ 9439 w 56514"/>
              <a:gd name="T13" fmla="*/ 54871 h 56515"/>
              <a:gd name="T14" fmla="*/ 19674 w 56514"/>
              <a:gd name="T15" fmla="*/ 61775 h 56515"/>
              <a:gd name="T16" fmla="*/ 32190 w 56514"/>
              <a:gd name="T17" fmla="*/ 64309 h 56515"/>
              <a:gd name="T18" fmla="*/ 44687 w 56514"/>
              <a:gd name="T19" fmla="*/ 61775 h 56515"/>
              <a:gd name="T20" fmla="*/ 47812 w 56514"/>
              <a:gd name="T21" fmla="*/ 59662 h 56515"/>
              <a:gd name="T22" fmla="*/ 32190 w 56514"/>
              <a:gd name="T23" fmla="*/ 59662 h 56515"/>
              <a:gd name="T24" fmla="*/ 21460 w 56514"/>
              <a:gd name="T25" fmla="*/ 57495 h 56515"/>
              <a:gd name="T26" fmla="*/ 12705 w 56514"/>
              <a:gd name="T27" fmla="*/ 51586 h 56515"/>
              <a:gd name="T28" fmla="*/ 6808 w 56514"/>
              <a:gd name="T29" fmla="*/ 42831 h 56515"/>
              <a:gd name="T30" fmla="*/ 4646 w 56514"/>
              <a:gd name="T31" fmla="*/ 32124 h 56515"/>
              <a:gd name="T32" fmla="*/ 6808 w 56514"/>
              <a:gd name="T33" fmla="*/ 21408 h 56515"/>
              <a:gd name="T34" fmla="*/ 12705 w 56514"/>
              <a:gd name="T35" fmla="*/ 12637 h 56515"/>
              <a:gd name="T36" fmla="*/ 21460 w 56514"/>
              <a:gd name="T37" fmla="*/ 6713 h 56515"/>
              <a:gd name="T38" fmla="*/ 32190 w 56514"/>
              <a:gd name="T39" fmla="*/ 4538 h 56515"/>
              <a:gd name="T40" fmla="*/ 47676 w 56514"/>
              <a:gd name="T41" fmla="*/ 4538 h 56515"/>
              <a:gd name="T42" fmla="*/ 44687 w 56514"/>
              <a:gd name="T43" fmla="*/ 2524 h 56515"/>
              <a:gd name="T44" fmla="*/ 32190 w 56514"/>
              <a:gd name="T45" fmla="*/ 0 h 56515"/>
              <a:gd name="T46" fmla="*/ 47676 w 56514"/>
              <a:gd name="T47" fmla="*/ 4538 h 56515"/>
              <a:gd name="T48" fmla="*/ 32190 w 56514"/>
              <a:gd name="T49" fmla="*/ 4538 h 56515"/>
              <a:gd name="T50" fmla="*/ 42922 w 56514"/>
              <a:gd name="T51" fmla="*/ 6713 h 56515"/>
              <a:gd name="T52" fmla="*/ 51675 w 56514"/>
              <a:gd name="T53" fmla="*/ 12637 h 56515"/>
              <a:gd name="T54" fmla="*/ 57574 w 56514"/>
              <a:gd name="T55" fmla="*/ 21408 h 56515"/>
              <a:gd name="T56" fmla="*/ 59736 w 56514"/>
              <a:gd name="T57" fmla="*/ 32124 h 56515"/>
              <a:gd name="T58" fmla="*/ 57574 w 56514"/>
              <a:gd name="T59" fmla="*/ 42831 h 56515"/>
              <a:gd name="T60" fmla="*/ 51675 w 56514"/>
              <a:gd name="T61" fmla="*/ 51586 h 56515"/>
              <a:gd name="T62" fmla="*/ 42922 w 56514"/>
              <a:gd name="T63" fmla="*/ 57495 h 56515"/>
              <a:gd name="T64" fmla="*/ 32190 w 56514"/>
              <a:gd name="T65" fmla="*/ 59662 h 56515"/>
              <a:gd name="T66" fmla="*/ 47812 w 56514"/>
              <a:gd name="T67" fmla="*/ 59662 h 56515"/>
              <a:gd name="T68" fmla="*/ 54903 w 56514"/>
              <a:gd name="T69" fmla="*/ 54871 h 56515"/>
              <a:gd name="T70" fmla="*/ 61803 w 56514"/>
              <a:gd name="T71" fmla="*/ 44640 h 56515"/>
              <a:gd name="T72" fmla="*/ 64333 w 56514"/>
              <a:gd name="T73" fmla="*/ 32124 h 56515"/>
              <a:gd name="T74" fmla="*/ 61803 w 56514"/>
              <a:gd name="T75" fmla="*/ 19619 h 56515"/>
              <a:gd name="T76" fmla="*/ 54903 w 56514"/>
              <a:gd name="T77" fmla="*/ 9408 h 56515"/>
              <a:gd name="T78" fmla="*/ 47676 w 56514"/>
              <a:gd name="T79" fmla="*/ 4538 h 56515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9" name="object 7"/>
          <p:cNvSpPr>
            <a:spLocks/>
          </p:cNvSpPr>
          <p:nvPr/>
        </p:nvSpPr>
        <p:spPr bwMode="auto">
          <a:xfrm>
            <a:off x="1818895" y="439937"/>
            <a:ext cx="15403" cy="19253"/>
          </a:xfrm>
          <a:custGeom>
            <a:avLst/>
            <a:gdLst>
              <a:gd name="T0" fmla="*/ 11999 w 25400"/>
              <a:gd name="T1" fmla="*/ 0 h 31750"/>
              <a:gd name="T2" fmla="*/ 0 w 25400"/>
              <a:gd name="T3" fmla="*/ 0 h 31750"/>
              <a:gd name="T4" fmla="*/ 0 w 25400"/>
              <a:gd name="T5" fmla="*/ 31423 h 31750"/>
              <a:gd name="T6" fmla="*/ 5675 w 25400"/>
              <a:gd name="T7" fmla="*/ 31423 h 31750"/>
              <a:gd name="T8" fmla="*/ 5675 w 25400"/>
              <a:gd name="T9" fmla="*/ 18292 h 31750"/>
              <a:gd name="T10" fmla="*/ 16472 w 25400"/>
              <a:gd name="T11" fmla="*/ 18292 h 31750"/>
              <a:gd name="T12" fmla="*/ 15633 w 25400"/>
              <a:gd name="T13" fmla="*/ 17570 h 31750"/>
              <a:gd name="T14" fmla="*/ 21266 w 25400"/>
              <a:gd name="T15" fmla="*/ 14669 h 31750"/>
              <a:gd name="T16" fmla="*/ 21701 w 25400"/>
              <a:gd name="T17" fmla="*/ 13277 h 31750"/>
              <a:gd name="T18" fmla="*/ 5675 w 25400"/>
              <a:gd name="T19" fmla="*/ 13277 h 31750"/>
              <a:gd name="T20" fmla="*/ 5675 w 25400"/>
              <a:gd name="T21" fmla="*/ 5329 h 31750"/>
              <a:gd name="T22" fmla="*/ 22239 w 25400"/>
              <a:gd name="T23" fmla="*/ 5329 h 31750"/>
              <a:gd name="T24" fmla="*/ 21884 w 25400"/>
              <a:gd name="T25" fmla="*/ 3863 h 31750"/>
              <a:gd name="T26" fmla="*/ 18564 w 25400"/>
              <a:gd name="T27" fmla="*/ 848 h 31750"/>
              <a:gd name="T28" fmla="*/ 11999 w 25400"/>
              <a:gd name="T29" fmla="*/ 0 h 31750"/>
              <a:gd name="T30" fmla="*/ 16472 w 25400"/>
              <a:gd name="T31" fmla="*/ 18292 h 31750"/>
              <a:gd name="T32" fmla="*/ 6837 w 25400"/>
              <a:gd name="T33" fmla="*/ 18292 h 31750"/>
              <a:gd name="T34" fmla="*/ 9727 w 25400"/>
              <a:gd name="T35" fmla="*/ 18680 h 31750"/>
              <a:gd name="T36" fmla="*/ 11465 w 25400"/>
              <a:gd name="T37" fmla="*/ 19999 h 31750"/>
              <a:gd name="T38" fmla="*/ 14470 w 25400"/>
              <a:gd name="T39" fmla="*/ 24596 h 31750"/>
              <a:gd name="T40" fmla="*/ 18564 w 25400"/>
              <a:gd name="T41" fmla="*/ 31423 h 31750"/>
              <a:gd name="T42" fmla="*/ 25402 w 25400"/>
              <a:gd name="T43" fmla="*/ 31423 h 31750"/>
              <a:gd name="T44" fmla="*/ 21967 w 25400"/>
              <a:gd name="T45" fmla="*/ 25318 h 31750"/>
              <a:gd name="T46" fmla="*/ 18721 w 25400"/>
              <a:gd name="T47" fmla="*/ 20229 h 31750"/>
              <a:gd name="T48" fmla="*/ 16472 w 25400"/>
              <a:gd name="T49" fmla="*/ 18292 h 31750"/>
              <a:gd name="T50" fmla="*/ 22239 w 25400"/>
              <a:gd name="T51" fmla="*/ 5329 h 31750"/>
              <a:gd name="T52" fmla="*/ 10156 w 25400"/>
              <a:gd name="T53" fmla="*/ 5329 h 31750"/>
              <a:gd name="T54" fmla="*/ 14324 w 25400"/>
              <a:gd name="T55" fmla="*/ 5444 h 31750"/>
              <a:gd name="T56" fmla="*/ 16449 w 25400"/>
              <a:gd name="T57" fmla="*/ 6638 h 31750"/>
              <a:gd name="T58" fmla="*/ 17224 w 25400"/>
              <a:gd name="T59" fmla="*/ 9224 h 31750"/>
              <a:gd name="T60" fmla="*/ 16638 w 25400"/>
              <a:gd name="T61" fmla="*/ 11580 h 31750"/>
              <a:gd name="T62" fmla="*/ 15057 w 25400"/>
              <a:gd name="T63" fmla="*/ 12889 h 31750"/>
              <a:gd name="T64" fmla="*/ 9926 w 25400"/>
              <a:gd name="T65" fmla="*/ 13277 h 31750"/>
              <a:gd name="T66" fmla="*/ 21701 w 25400"/>
              <a:gd name="T67" fmla="*/ 13277 h 31750"/>
              <a:gd name="T68" fmla="*/ 23088 w 25400"/>
              <a:gd name="T69" fmla="*/ 8837 h 31750"/>
              <a:gd name="T70" fmla="*/ 22239 w 25400"/>
              <a:gd name="T71" fmla="*/ 5329 h 3175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" name="object 8"/>
          <p:cNvSpPr txBox="1"/>
          <p:nvPr/>
        </p:nvSpPr>
        <p:spPr>
          <a:xfrm>
            <a:off x="1105563" y="265695"/>
            <a:ext cx="831739" cy="305451"/>
          </a:xfrm>
          <a:prstGeom prst="rect">
            <a:avLst/>
          </a:prstGeom>
        </p:spPr>
        <p:txBody>
          <a:bodyPr lIns="0" tIns="10397" rIns="0" bIns="0">
            <a:spAutoFit/>
          </a:bodyPr>
          <a:lstStyle/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RV College of</a:t>
            </a:r>
          </a:p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Engineering </a:t>
            </a:r>
            <a:endParaRPr sz="970" dirty="0">
              <a:latin typeface="Helvetica-Bold"/>
              <a:cs typeface="Helvetica-Bold"/>
            </a:endParaRPr>
          </a:p>
        </p:txBody>
      </p:sp>
      <p:sp>
        <p:nvSpPr>
          <p:cNvPr id="12" name="Title 10">
            <a:extLst>
              <a:ext uri="{FF2B5EF4-FFF2-40B4-BE49-F238E27FC236}">
                <a16:creationId xmlns:a16="http://schemas.microsoft.com/office/drawing/2014/main" id="{58E44D30-24E9-48B0-AA48-BFE959F534EE}"/>
              </a:ext>
            </a:extLst>
          </p:cNvPr>
          <p:cNvSpPr txBox="1">
            <a:spLocks/>
          </p:cNvSpPr>
          <p:nvPr/>
        </p:nvSpPr>
        <p:spPr>
          <a:xfrm>
            <a:off x="9410629" y="137032"/>
            <a:ext cx="2662792" cy="6250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en-US" sz="2000" dirty="0">
                <a:latin typeface="Playfair Display" charset="0"/>
              </a:rPr>
              <a:t>Go, change the world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22B037-BE14-4E14-9919-DA73CC7DE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1489" y="1850248"/>
            <a:ext cx="4188087" cy="15467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3F4BE4-5C22-4DAB-BB18-BFDD48CCDDA3}"/>
              </a:ext>
            </a:extLst>
          </p:cNvPr>
          <p:cNvSpPr txBox="1"/>
          <p:nvPr/>
        </p:nvSpPr>
        <p:spPr>
          <a:xfrm>
            <a:off x="4314853" y="762093"/>
            <a:ext cx="3261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u="sng" dirty="0">
                <a:latin typeface="Bookman Old Style" panose="02050604050505020204" pitchFamily="18" charset="0"/>
              </a:rPr>
              <a:t>Decision</a:t>
            </a:r>
            <a:r>
              <a:rPr lang="en-IN" u="sng" dirty="0"/>
              <a:t> </a:t>
            </a:r>
            <a:r>
              <a:rPr lang="en-IN" sz="3200" u="sng" dirty="0"/>
              <a:t>Making</a:t>
            </a:r>
            <a:endParaRPr lang="en-IN" u="s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459AF5-8E56-4DBC-B7B0-CD4E0B099C10}"/>
              </a:ext>
            </a:extLst>
          </p:cNvPr>
          <p:cNvSpPr txBox="1"/>
          <p:nvPr/>
        </p:nvSpPr>
        <p:spPr>
          <a:xfrm>
            <a:off x="609793" y="3900365"/>
            <a:ext cx="110224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If Both the flags are set as True then its implies that we have a approaching vehicle from both the lanes so we set the signal to red.</a:t>
            </a:r>
          </a:p>
        </p:txBody>
      </p:sp>
    </p:spTree>
    <p:extLst>
      <p:ext uri="{BB962C8B-B14F-4D97-AF65-F5344CB8AC3E}">
        <p14:creationId xmlns:p14="http://schemas.microsoft.com/office/powerpoint/2010/main" val="37596403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6115" y="0"/>
            <a:ext cx="12191144" cy="6858000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IN" sz="1092" dirty="0">
              <a:solidFill>
                <a:srgbClr val="681748"/>
              </a:solidFill>
            </a:endParaRPr>
          </a:p>
        </p:txBody>
      </p:sp>
      <p:sp>
        <p:nvSpPr>
          <p:cNvPr id="8196" name="object 4"/>
          <p:cNvSpPr>
            <a:spLocks/>
          </p:cNvSpPr>
          <p:nvPr/>
        </p:nvSpPr>
        <p:spPr bwMode="auto">
          <a:xfrm>
            <a:off x="611718" y="722959"/>
            <a:ext cx="11235221" cy="0"/>
          </a:xfrm>
          <a:custGeom>
            <a:avLst/>
            <a:gdLst>
              <a:gd name="T0" fmla="*/ 0 w 18527395"/>
              <a:gd name="T1" fmla="*/ 18530663 w 18527395"/>
              <a:gd name="T2" fmla="*/ 0 60000 65536"/>
              <a:gd name="T3" fmla="*/ 0 60000 65536"/>
            </a:gdLst>
            <a:ahLst/>
            <a:cxnLst>
              <a:cxn ang="T2">
                <a:pos x="T0" y="0"/>
              </a:cxn>
              <a:cxn ang="T3">
                <a:pos x="T1" y="0"/>
              </a:cxn>
            </a:cxnLst>
            <a:rect l="0" t="0" r="r" b="b"/>
            <a:pathLst>
              <a:path w="18527395">
                <a:moveTo>
                  <a:pt x="0" y="0"/>
                </a:moveTo>
                <a:lnTo>
                  <a:pt x="18526859" y="0"/>
                </a:lnTo>
              </a:path>
            </a:pathLst>
          </a:custGeom>
          <a:noFill/>
          <a:ln w="15706">
            <a:solidFill>
              <a:srgbClr val="5E6DB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7" name="object 5"/>
          <p:cNvSpPr>
            <a:spLocks noChangeArrowheads="1"/>
          </p:cNvSpPr>
          <p:nvPr/>
        </p:nvSpPr>
        <p:spPr bwMode="auto">
          <a:xfrm>
            <a:off x="609793" y="182906"/>
            <a:ext cx="429347" cy="43031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092"/>
          </a:p>
        </p:txBody>
      </p:sp>
      <p:sp>
        <p:nvSpPr>
          <p:cNvPr id="8198" name="object 6"/>
          <p:cNvSpPr>
            <a:spLocks/>
          </p:cNvSpPr>
          <p:nvPr/>
        </p:nvSpPr>
        <p:spPr bwMode="auto">
          <a:xfrm>
            <a:off x="1809269" y="432235"/>
            <a:ext cx="34656" cy="34656"/>
          </a:xfrm>
          <a:custGeom>
            <a:avLst/>
            <a:gdLst>
              <a:gd name="T0" fmla="*/ 32190 w 56514"/>
              <a:gd name="T1" fmla="*/ 0 h 56515"/>
              <a:gd name="T2" fmla="*/ 19674 w 56514"/>
              <a:gd name="T3" fmla="*/ 2524 h 56515"/>
              <a:gd name="T4" fmla="*/ 9439 w 56514"/>
              <a:gd name="T5" fmla="*/ 9408 h 56515"/>
              <a:gd name="T6" fmla="*/ 2533 w 56514"/>
              <a:gd name="T7" fmla="*/ 19619 h 56515"/>
              <a:gd name="T8" fmla="*/ 0 w 56514"/>
              <a:gd name="T9" fmla="*/ 32124 h 56515"/>
              <a:gd name="T10" fmla="*/ 2533 w 56514"/>
              <a:gd name="T11" fmla="*/ 44640 h 56515"/>
              <a:gd name="T12" fmla="*/ 9439 w 56514"/>
              <a:gd name="T13" fmla="*/ 54871 h 56515"/>
              <a:gd name="T14" fmla="*/ 19674 w 56514"/>
              <a:gd name="T15" fmla="*/ 61775 h 56515"/>
              <a:gd name="T16" fmla="*/ 32190 w 56514"/>
              <a:gd name="T17" fmla="*/ 64309 h 56515"/>
              <a:gd name="T18" fmla="*/ 44687 w 56514"/>
              <a:gd name="T19" fmla="*/ 61775 h 56515"/>
              <a:gd name="T20" fmla="*/ 47812 w 56514"/>
              <a:gd name="T21" fmla="*/ 59662 h 56515"/>
              <a:gd name="T22" fmla="*/ 32190 w 56514"/>
              <a:gd name="T23" fmla="*/ 59662 h 56515"/>
              <a:gd name="T24" fmla="*/ 21460 w 56514"/>
              <a:gd name="T25" fmla="*/ 57495 h 56515"/>
              <a:gd name="T26" fmla="*/ 12705 w 56514"/>
              <a:gd name="T27" fmla="*/ 51586 h 56515"/>
              <a:gd name="T28" fmla="*/ 6808 w 56514"/>
              <a:gd name="T29" fmla="*/ 42831 h 56515"/>
              <a:gd name="T30" fmla="*/ 4646 w 56514"/>
              <a:gd name="T31" fmla="*/ 32124 h 56515"/>
              <a:gd name="T32" fmla="*/ 6808 w 56514"/>
              <a:gd name="T33" fmla="*/ 21408 h 56515"/>
              <a:gd name="T34" fmla="*/ 12705 w 56514"/>
              <a:gd name="T35" fmla="*/ 12637 h 56515"/>
              <a:gd name="T36" fmla="*/ 21460 w 56514"/>
              <a:gd name="T37" fmla="*/ 6713 h 56515"/>
              <a:gd name="T38" fmla="*/ 32190 w 56514"/>
              <a:gd name="T39" fmla="*/ 4538 h 56515"/>
              <a:gd name="T40" fmla="*/ 47676 w 56514"/>
              <a:gd name="T41" fmla="*/ 4538 h 56515"/>
              <a:gd name="T42" fmla="*/ 44687 w 56514"/>
              <a:gd name="T43" fmla="*/ 2524 h 56515"/>
              <a:gd name="T44" fmla="*/ 32190 w 56514"/>
              <a:gd name="T45" fmla="*/ 0 h 56515"/>
              <a:gd name="T46" fmla="*/ 47676 w 56514"/>
              <a:gd name="T47" fmla="*/ 4538 h 56515"/>
              <a:gd name="T48" fmla="*/ 32190 w 56514"/>
              <a:gd name="T49" fmla="*/ 4538 h 56515"/>
              <a:gd name="T50" fmla="*/ 42922 w 56514"/>
              <a:gd name="T51" fmla="*/ 6713 h 56515"/>
              <a:gd name="T52" fmla="*/ 51675 w 56514"/>
              <a:gd name="T53" fmla="*/ 12637 h 56515"/>
              <a:gd name="T54" fmla="*/ 57574 w 56514"/>
              <a:gd name="T55" fmla="*/ 21408 h 56515"/>
              <a:gd name="T56" fmla="*/ 59736 w 56514"/>
              <a:gd name="T57" fmla="*/ 32124 h 56515"/>
              <a:gd name="T58" fmla="*/ 57574 w 56514"/>
              <a:gd name="T59" fmla="*/ 42831 h 56515"/>
              <a:gd name="T60" fmla="*/ 51675 w 56514"/>
              <a:gd name="T61" fmla="*/ 51586 h 56515"/>
              <a:gd name="T62" fmla="*/ 42922 w 56514"/>
              <a:gd name="T63" fmla="*/ 57495 h 56515"/>
              <a:gd name="T64" fmla="*/ 32190 w 56514"/>
              <a:gd name="T65" fmla="*/ 59662 h 56515"/>
              <a:gd name="T66" fmla="*/ 47812 w 56514"/>
              <a:gd name="T67" fmla="*/ 59662 h 56515"/>
              <a:gd name="T68" fmla="*/ 54903 w 56514"/>
              <a:gd name="T69" fmla="*/ 54871 h 56515"/>
              <a:gd name="T70" fmla="*/ 61803 w 56514"/>
              <a:gd name="T71" fmla="*/ 44640 h 56515"/>
              <a:gd name="T72" fmla="*/ 64333 w 56514"/>
              <a:gd name="T73" fmla="*/ 32124 h 56515"/>
              <a:gd name="T74" fmla="*/ 61803 w 56514"/>
              <a:gd name="T75" fmla="*/ 19619 h 56515"/>
              <a:gd name="T76" fmla="*/ 54903 w 56514"/>
              <a:gd name="T77" fmla="*/ 9408 h 56515"/>
              <a:gd name="T78" fmla="*/ 47676 w 56514"/>
              <a:gd name="T79" fmla="*/ 4538 h 56515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9" name="object 7"/>
          <p:cNvSpPr>
            <a:spLocks/>
          </p:cNvSpPr>
          <p:nvPr/>
        </p:nvSpPr>
        <p:spPr bwMode="auto">
          <a:xfrm>
            <a:off x="1818895" y="439937"/>
            <a:ext cx="15403" cy="19253"/>
          </a:xfrm>
          <a:custGeom>
            <a:avLst/>
            <a:gdLst>
              <a:gd name="T0" fmla="*/ 11999 w 25400"/>
              <a:gd name="T1" fmla="*/ 0 h 31750"/>
              <a:gd name="T2" fmla="*/ 0 w 25400"/>
              <a:gd name="T3" fmla="*/ 0 h 31750"/>
              <a:gd name="T4" fmla="*/ 0 w 25400"/>
              <a:gd name="T5" fmla="*/ 31423 h 31750"/>
              <a:gd name="T6" fmla="*/ 5675 w 25400"/>
              <a:gd name="T7" fmla="*/ 31423 h 31750"/>
              <a:gd name="T8" fmla="*/ 5675 w 25400"/>
              <a:gd name="T9" fmla="*/ 18292 h 31750"/>
              <a:gd name="T10" fmla="*/ 16472 w 25400"/>
              <a:gd name="T11" fmla="*/ 18292 h 31750"/>
              <a:gd name="T12" fmla="*/ 15633 w 25400"/>
              <a:gd name="T13" fmla="*/ 17570 h 31750"/>
              <a:gd name="T14" fmla="*/ 21266 w 25400"/>
              <a:gd name="T15" fmla="*/ 14669 h 31750"/>
              <a:gd name="T16" fmla="*/ 21701 w 25400"/>
              <a:gd name="T17" fmla="*/ 13277 h 31750"/>
              <a:gd name="T18" fmla="*/ 5675 w 25400"/>
              <a:gd name="T19" fmla="*/ 13277 h 31750"/>
              <a:gd name="T20" fmla="*/ 5675 w 25400"/>
              <a:gd name="T21" fmla="*/ 5329 h 31750"/>
              <a:gd name="T22" fmla="*/ 22239 w 25400"/>
              <a:gd name="T23" fmla="*/ 5329 h 31750"/>
              <a:gd name="T24" fmla="*/ 21884 w 25400"/>
              <a:gd name="T25" fmla="*/ 3863 h 31750"/>
              <a:gd name="T26" fmla="*/ 18564 w 25400"/>
              <a:gd name="T27" fmla="*/ 848 h 31750"/>
              <a:gd name="T28" fmla="*/ 11999 w 25400"/>
              <a:gd name="T29" fmla="*/ 0 h 31750"/>
              <a:gd name="T30" fmla="*/ 16472 w 25400"/>
              <a:gd name="T31" fmla="*/ 18292 h 31750"/>
              <a:gd name="T32" fmla="*/ 6837 w 25400"/>
              <a:gd name="T33" fmla="*/ 18292 h 31750"/>
              <a:gd name="T34" fmla="*/ 9727 w 25400"/>
              <a:gd name="T35" fmla="*/ 18680 h 31750"/>
              <a:gd name="T36" fmla="*/ 11465 w 25400"/>
              <a:gd name="T37" fmla="*/ 19999 h 31750"/>
              <a:gd name="T38" fmla="*/ 14470 w 25400"/>
              <a:gd name="T39" fmla="*/ 24596 h 31750"/>
              <a:gd name="T40" fmla="*/ 18564 w 25400"/>
              <a:gd name="T41" fmla="*/ 31423 h 31750"/>
              <a:gd name="T42" fmla="*/ 25402 w 25400"/>
              <a:gd name="T43" fmla="*/ 31423 h 31750"/>
              <a:gd name="T44" fmla="*/ 21967 w 25400"/>
              <a:gd name="T45" fmla="*/ 25318 h 31750"/>
              <a:gd name="T46" fmla="*/ 18721 w 25400"/>
              <a:gd name="T47" fmla="*/ 20229 h 31750"/>
              <a:gd name="T48" fmla="*/ 16472 w 25400"/>
              <a:gd name="T49" fmla="*/ 18292 h 31750"/>
              <a:gd name="T50" fmla="*/ 22239 w 25400"/>
              <a:gd name="T51" fmla="*/ 5329 h 31750"/>
              <a:gd name="T52" fmla="*/ 10156 w 25400"/>
              <a:gd name="T53" fmla="*/ 5329 h 31750"/>
              <a:gd name="T54" fmla="*/ 14324 w 25400"/>
              <a:gd name="T55" fmla="*/ 5444 h 31750"/>
              <a:gd name="T56" fmla="*/ 16449 w 25400"/>
              <a:gd name="T57" fmla="*/ 6638 h 31750"/>
              <a:gd name="T58" fmla="*/ 17224 w 25400"/>
              <a:gd name="T59" fmla="*/ 9224 h 31750"/>
              <a:gd name="T60" fmla="*/ 16638 w 25400"/>
              <a:gd name="T61" fmla="*/ 11580 h 31750"/>
              <a:gd name="T62" fmla="*/ 15057 w 25400"/>
              <a:gd name="T63" fmla="*/ 12889 h 31750"/>
              <a:gd name="T64" fmla="*/ 9926 w 25400"/>
              <a:gd name="T65" fmla="*/ 13277 h 31750"/>
              <a:gd name="T66" fmla="*/ 21701 w 25400"/>
              <a:gd name="T67" fmla="*/ 13277 h 31750"/>
              <a:gd name="T68" fmla="*/ 23088 w 25400"/>
              <a:gd name="T69" fmla="*/ 8837 h 31750"/>
              <a:gd name="T70" fmla="*/ 22239 w 25400"/>
              <a:gd name="T71" fmla="*/ 5329 h 3175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" name="object 8"/>
          <p:cNvSpPr txBox="1"/>
          <p:nvPr/>
        </p:nvSpPr>
        <p:spPr>
          <a:xfrm>
            <a:off x="1105563" y="265695"/>
            <a:ext cx="831739" cy="305451"/>
          </a:xfrm>
          <a:prstGeom prst="rect">
            <a:avLst/>
          </a:prstGeom>
        </p:spPr>
        <p:txBody>
          <a:bodyPr lIns="0" tIns="10397" rIns="0" bIns="0">
            <a:spAutoFit/>
          </a:bodyPr>
          <a:lstStyle/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RV College of</a:t>
            </a:r>
          </a:p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Engineering </a:t>
            </a:r>
            <a:endParaRPr sz="970" dirty="0">
              <a:latin typeface="Helvetica-Bold"/>
              <a:cs typeface="Helvetica-Bold"/>
            </a:endParaRPr>
          </a:p>
        </p:txBody>
      </p:sp>
      <p:sp>
        <p:nvSpPr>
          <p:cNvPr id="12" name="Title 10">
            <a:extLst>
              <a:ext uri="{FF2B5EF4-FFF2-40B4-BE49-F238E27FC236}">
                <a16:creationId xmlns:a16="http://schemas.microsoft.com/office/drawing/2014/main" id="{58E44D30-24E9-48B0-AA48-BFE959F534EE}"/>
              </a:ext>
            </a:extLst>
          </p:cNvPr>
          <p:cNvSpPr txBox="1">
            <a:spLocks/>
          </p:cNvSpPr>
          <p:nvPr/>
        </p:nvSpPr>
        <p:spPr>
          <a:xfrm>
            <a:off x="9410629" y="137032"/>
            <a:ext cx="2662792" cy="6250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en-US" sz="2000" dirty="0">
                <a:latin typeface="Playfair Display" charset="0"/>
              </a:rPr>
              <a:t>Go, change the world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8E1748-207A-4BD0-8A68-03A97B930CC2}"/>
              </a:ext>
            </a:extLst>
          </p:cNvPr>
          <p:cNvSpPr txBox="1"/>
          <p:nvPr/>
        </p:nvSpPr>
        <p:spPr>
          <a:xfrm>
            <a:off x="3222594" y="1748901"/>
            <a:ext cx="5477522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1500" dirty="0"/>
          </a:p>
          <a:p>
            <a:pPr algn="ctr"/>
            <a:endParaRPr lang="en-IN" sz="11500" dirty="0"/>
          </a:p>
        </p:txBody>
      </p:sp>
      <p:pic>
        <p:nvPicPr>
          <p:cNvPr id="5" name="20220216_135025_1">
            <a:hlinkClick r:id="" action="ppaction://media"/>
            <a:extLst>
              <a:ext uri="{FF2B5EF4-FFF2-40B4-BE49-F238E27FC236}">
                <a16:creationId xmlns:a16="http://schemas.microsoft.com/office/drawing/2014/main" id="{5F00A636-79F0-45FA-A79B-7B4B830E84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5323" y="1554981"/>
            <a:ext cx="7671878" cy="43612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11F82E6-CA4B-4347-B90D-50F4C533B612}"/>
              </a:ext>
            </a:extLst>
          </p:cNvPr>
          <p:cNvSpPr txBox="1"/>
          <p:nvPr/>
        </p:nvSpPr>
        <p:spPr>
          <a:xfrm>
            <a:off x="2783840" y="832703"/>
            <a:ext cx="64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u="sng" dirty="0"/>
              <a:t>Case 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E688E40-6E25-4998-88A4-424B7A6A4C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06088" y="1485052"/>
            <a:ext cx="2529992" cy="492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972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8785"/>
            <a:ext cx="12191144" cy="6858000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IN" sz="1092" dirty="0">
              <a:solidFill>
                <a:srgbClr val="681748"/>
              </a:solidFill>
            </a:endParaRPr>
          </a:p>
        </p:txBody>
      </p:sp>
      <p:sp>
        <p:nvSpPr>
          <p:cNvPr id="8196" name="object 4"/>
          <p:cNvSpPr>
            <a:spLocks/>
          </p:cNvSpPr>
          <p:nvPr/>
        </p:nvSpPr>
        <p:spPr bwMode="auto">
          <a:xfrm>
            <a:off x="611718" y="722959"/>
            <a:ext cx="11235221" cy="0"/>
          </a:xfrm>
          <a:custGeom>
            <a:avLst/>
            <a:gdLst>
              <a:gd name="T0" fmla="*/ 0 w 18527395"/>
              <a:gd name="T1" fmla="*/ 18530663 w 18527395"/>
              <a:gd name="T2" fmla="*/ 0 60000 65536"/>
              <a:gd name="T3" fmla="*/ 0 60000 65536"/>
            </a:gdLst>
            <a:ahLst/>
            <a:cxnLst>
              <a:cxn ang="T2">
                <a:pos x="T0" y="0"/>
              </a:cxn>
              <a:cxn ang="T3">
                <a:pos x="T1" y="0"/>
              </a:cxn>
            </a:cxnLst>
            <a:rect l="0" t="0" r="r" b="b"/>
            <a:pathLst>
              <a:path w="18527395">
                <a:moveTo>
                  <a:pt x="0" y="0"/>
                </a:moveTo>
                <a:lnTo>
                  <a:pt x="18526859" y="0"/>
                </a:lnTo>
              </a:path>
            </a:pathLst>
          </a:custGeom>
          <a:noFill/>
          <a:ln w="15706">
            <a:solidFill>
              <a:srgbClr val="5E6DB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7" name="object 5"/>
          <p:cNvSpPr>
            <a:spLocks noChangeArrowheads="1"/>
          </p:cNvSpPr>
          <p:nvPr/>
        </p:nvSpPr>
        <p:spPr bwMode="auto">
          <a:xfrm>
            <a:off x="609793" y="182906"/>
            <a:ext cx="429347" cy="43031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092"/>
          </a:p>
        </p:txBody>
      </p:sp>
      <p:sp>
        <p:nvSpPr>
          <p:cNvPr id="8198" name="object 6"/>
          <p:cNvSpPr>
            <a:spLocks/>
          </p:cNvSpPr>
          <p:nvPr/>
        </p:nvSpPr>
        <p:spPr bwMode="auto">
          <a:xfrm>
            <a:off x="1809269" y="432235"/>
            <a:ext cx="34656" cy="34656"/>
          </a:xfrm>
          <a:custGeom>
            <a:avLst/>
            <a:gdLst>
              <a:gd name="T0" fmla="*/ 32190 w 56514"/>
              <a:gd name="T1" fmla="*/ 0 h 56515"/>
              <a:gd name="T2" fmla="*/ 19674 w 56514"/>
              <a:gd name="T3" fmla="*/ 2524 h 56515"/>
              <a:gd name="T4" fmla="*/ 9439 w 56514"/>
              <a:gd name="T5" fmla="*/ 9408 h 56515"/>
              <a:gd name="T6" fmla="*/ 2533 w 56514"/>
              <a:gd name="T7" fmla="*/ 19619 h 56515"/>
              <a:gd name="T8" fmla="*/ 0 w 56514"/>
              <a:gd name="T9" fmla="*/ 32124 h 56515"/>
              <a:gd name="T10" fmla="*/ 2533 w 56514"/>
              <a:gd name="T11" fmla="*/ 44640 h 56515"/>
              <a:gd name="T12" fmla="*/ 9439 w 56514"/>
              <a:gd name="T13" fmla="*/ 54871 h 56515"/>
              <a:gd name="T14" fmla="*/ 19674 w 56514"/>
              <a:gd name="T15" fmla="*/ 61775 h 56515"/>
              <a:gd name="T16" fmla="*/ 32190 w 56514"/>
              <a:gd name="T17" fmla="*/ 64309 h 56515"/>
              <a:gd name="T18" fmla="*/ 44687 w 56514"/>
              <a:gd name="T19" fmla="*/ 61775 h 56515"/>
              <a:gd name="T20" fmla="*/ 47812 w 56514"/>
              <a:gd name="T21" fmla="*/ 59662 h 56515"/>
              <a:gd name="T22" fmla="*/ 32190 w 56514"/>
              <a:gd name="T23" fmla="*/ 59662 h 56515"/>
              <a:gd name="T24" fmla="*/ 21460 w 56514"/>
              <a:gd name="T25" fmla="*/ 57495 h 56515"/>
              <a:gd name="T26" fmla="*/ 12705 w 56514"/>
              <a:gd name="T27" fmla="*/ 51586 h 56515"/>
              <a:gd name="T28" fmla="*/ 6808 w 56514"/>
              <a:gd name="T29" fmla="*/ 42831 h 56515"/>
              <a:gd name="T30" fmla="*/ 4646 w 56514"/>
              <a:gd name="T31" fmla="*/ 32124 h 56515"/>
              <a:gd name="T32" fmla="*/ 6808 w 56514"/>
              <a:gd name="T33" fmla="*/ 21408 h 56515"/>
              <a:gd name="T34" fmla="*/ 12705 w 56514"/>
              <a:gd name="T35" fmla="*/ 12637 h 56515"/>
              <a:gd name="T36" fmla="*/ 21460 w 56514"/>
              <a:gd name="T37" fmla="*/ 6713 h 56515"/>
              <a:gd name="T38" fmla="*/ 32190 w 56514"/>
              <a:gd name="T39" fmla="*/ 4538 h 56515"/>
              <a:gd name="T40" fmla="*/ 47676 w 56514"/>
              <a:gd name="T41" fmla="*/ 4538 h 56515"/>
              <a:gd name="T42" fmla="*/ 44687 w 56514"/>
              <a:gd name="T43" fmla="*/ 2524 h 56515"/>
              <a:gd name="T44" fmla="*/ 32190 w 56514"/>
              <a:gd name="T45" fmla="*/ 0 h 56515"/>
              <a:gd name="T46" fmla="*/ 47676 w 56514"/>
              <a:gd name="T47" fmla="*/ 4538 h 56515"/>
              <a:gd name="T48" fmla="*/ 32190 w 56514"/>
              <a:gd name="T49" fmla="*/ 4538 h 56515"/>
              <a:gd name="T50" fmla="*/ 42922 w 56514"/>
              <a:gd name="T51" fmla="*/ 6713 h 56515"/>
              <a:gd name="T52" fmla="*/ 51675 w 56514"/>
              <a:gd name="T53" fmla="*/ 12637 h 56515"/>
              <a:gd name="T54" fmla="*/ 57574 w 56514"/>
              <a:gd name="T55" fmla="*/ 21408 h 56515"/>
              <a:gd name="T56" fmla="*/ 59736 w 56514"/>
              <a:gd name="T57" fmla="*/ 32124 h 56515"/>
              <a:gd name="T58" fmla="*/ 57574 w 56514"/>
              <a:gd name="T59" fmla="*/ 42831 h 56515"/>
              <a:gd name="T60" fmla="*/ 51675 w 56514"/>
              <a:gd name="T61" fmla="*/ 51586 h 56515"/>
              <a:gd name="T62" fmla="*/ 42922 w 56514"/>
              <a:gd name="T63" fmla="*/ 57495 h 56515"/>
              <a:gd name="T64" fmla="*/ 32190 w 56514"/>
              <a:gd name="T65" fmla="*/ 59662 h 56515"/>
              <a:gd name="T66" fmla="*/ 47812 w 56514"/>
              <a:gd name="T67" fmla="*/ 59662 h 56515"/>
              <a:gd name="T68" fmla="*/ 54903 w 56514"/>
              <a:gd name="T69" fmla="*/ 54871 h 56515"/>
              <a:gd name="T70" fmla="*/ 61803 w 56514"/>
              <a:gd name="T71" fmla="*/ 44640 h 56515"/>
              <a:gd name="T72" fmla="*/ 64333 w 56514"/>
              <a:gd name="T73" fmla="*/ 32124 h 56515"/>
              <a:gd name="T74" fmla="*/ 61803 w 56514"/>
              <a:gd name="T75" fmla="*/ 19619 h 56515"/>
              <a:gd name="T76" fmla="*/ 54903 w 56514"/>
              <a:gd name="T77" fmla="*/ 9408 h 56515"/>
              <a:gd name="T78" fmla="*/ 47676 w 56514"/>
              <a:gd name="T79" fmla="*/ 4538 h 56515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9" name="object 7"/>
          <p:cNvSpPr>
            <a:spLocks/>
          </p:cNvSpPr>
          <p:nvPr/>
        </p:nvSpPr>
        <p:spPr bwMode="auto">
          <a:xfrm>
            <a:off x="1818895" y="439937"/>
            <a:ext cx="15403" cy="19253"/>
          </a:xfrm>
          <a:custGeom>
            <a:avLst/>
            <a:gdLst>
              <a:gd name="T0" fmla="*/ 11999 w 25400"/>
              <a:gd name="T1" fmla="*/ 0 h 31750"/>
              <a:gd name="T2" fmla="*/ 0 w 25400"/>
              <a:gd name="T3" fmla="*/ 0 h 31750"/>
              <a:gd name="T4" fmla="*/ 0 w 25400"/>
              <a:gd name="T5" fmla="*/ 31423 h 31750"/>
              <a:gd name="T6" fmla="*/ 5675 w 25400"/>
              <a:gd name="T7" fmla="*/ 31423 h 31750"/>
              <a:gd name="T8" fmla="*/ 5675 w 25400"/>
              <a:gd name="T9" fmla="*/ 18292 h 31750"/>
              <a:gd name="T10" fmla="*/ 16472 w 25400"/>
              <a:gd name="T11" fmla="*/ 18292 h 31750"/>
              <a:gd name="T12" fmla="*/ 15633 w 25400"/>
              <a:gd name="T13" fmla="*/ 17570 h 31750"/>
              <a:gd name="T14" fmla="*/ 21266 w 25400"/>
              <a:gd name="T15" fmla="*/ 14669 h 31750"/>
              <a:gd name="T16" fmla="*/ 21701 w 25400"/>
              <a:gd name="T17" fmla="*/ 13277 h 31750"/>
              <a:gd name="T18" fmla="*/ 5675 w 25400"/>
              <a:gd name="T19" fmla="*/ 13277 h 31750"/>
              <a:gd name="T20" fmla="*/ 5675 w 25400"/>
              <a:gd name="T21" fmla="*/ 5329 h 31750"/>
              <a:gd name="T22" fmla="*/ 22239 w 25400"/>
              <a:gd name="T23" fmla="*/ 5329 h 31750"/>
              <a:gd name="T24" fmla="*/ 21884 w 25400"/>
              <a:gd name="T25" fmla="*/ 3863 h 31750"/>
              <a:gd name="T26" fmla="*/ 18564 w 25400"/>
              <a:gd name="T27" fmla="*/ 848 h 31750"/>
              <a:gd name="T28" fmla="*/ 11999 w 25400"/>
              <a:gd name="T29" fmla="*/ 0 h 31750"/>
              <a:gd name="T30" fmla="*/ 16472 w 25400"/>
              <a:gd name="T31" fmla="*/ 18292 h 31750"/>
              <a:gd name="T32" fmla="*/ 6837 w 25400"/>
              <a:gd name="T33" fmla="*/ 18292 h 31750"/>
              <a:gd name="T34" fmla="*/ 9727 w 25400"/>
              <a:gd name="T35" fmla="*/ 18680 h 31750"/>
              <a:gd name="T36" fmla="*/ 11465 w 25400"/>
              <a:gd name="T37" fmla="*/ 19999 h 31750"/>
              <a:gd name="T38" fmla="*/ 14470 w 25400"/>
              <a:gd name="T39" fmla="*/ 24596 h 31750"/>
              <a:gd name="T40" fmla="*/ 18564 w 25400"/>
              <a:gd name="T41" fmla="*/ 31423 h 31750"/>
              <a:gd name="T42" fmla="*/ 25402 w 25400"/>
              <a:gd name="T43" fmla="*/ 31423 h 31750"/>
              <a:gd name="T44" fmla="*/ 21967 w 25400"/>
              <a:gd name="T45" fmla="*/ 25318 h 31750"/>
              <a:gd name="T46" fmla="*/ 18721 w 25400"/>
              <a:gd name="T47" fmla="*/ 20229 h 31750"/>
              <a:gd name="T48" fmla="*/ 16472 w 25400"/>
              <a:gd name="T49" fmla="*/ 18292 h 31750"/>
              <a:gd name="T50" fmla="*/ 22239 w 25400"/>
              <a:gd name="T51" fmla="*/ 5329 h 31750"/>
              <a:gd name="T52" fmla="*/ 10156 w 25400"/>
              <a:gd name="T53" fmla="*/ 5329 h 31750"/>
              <a:gd name="T54" fmla="*/ 14324 w 25400"/>
              <a:gd name="T55" fmla="*/ 5444 h 31750"/>
              <a:gd name="T56" fmla="*/ 16449 w 25400"/>
              <a:gd name="T57" fmla="*/ 6638 h 31750"/>
              <a:gd name="T58" fmla="*/ 17224 w 25400"/>
              <a:gd name="T59" fmla="*/ 9224 h 31750"/>
              <a:gd name="T60" fmla="*/ 16638 w 25400"/>
              <a:gd name="T61" fmla="*/ 11580 h 31750"/>
              <a:gd name="T62" fmla="*/ 15057 w 25400"/>
              <a:gd name="T63" fmla="*/ 12889 h 31750"/>
              <a:gd name="T64" fmla="*/ 9926 w 25400"/>
              <a:gd name="T65" fmla="*/ 13277 h 31750"/>
              <a:gd name="T66" fmla="*/ 21701 w 25400"/>
              <a:gd name="T67" fmla="*/ 13277 h 31750"/>
              <a:gd name="T68" fmla="*/ 23088 w 25400"/>
              <a:gd name="T69" fmla="*/ 8837 h 31750"/>
              <a:gd name="T70" fmla="*/ 22239 w 25400"/>
              <a:gd name="T71" fmla="*/ 5329 h 3175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" name="object 8"/>
          <p:cNvSpPr txBox="1"/>
          <p:nvPr/>
        </p:nvSpPr>
        <p:spPr>
          <a:xfrm>
            <a:off x="1105563" y="265695"/>
            <a:ext cx="831739" cy="305451"/>
          </a:xfrm>
          <a:prstGeom prst="rect">
            <a:avLst/>
          </a:prstGeom>
        </p:spPr>
        <p:txBody>
          <a:bodyPr lIns="0" tIns="10397" rIns="0" bIns="0">
            <a:spAutoFit/>
          </a:bodyPr>
          <a:lstStyle/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RV College of</a:t>
            </a:r>
          </a:p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Engineering </a:t>
            </a:r>
            <a:endParaRPr sz="970" dirty="0">
              <a:latin typeface="Helvetica-Bold"/>
              <a:cs typeface="Helvetica-Bold"/>
            </a:endParaRPr>
          </a:p>
        </p:txBody>
      </p:sp>
      <p:sp>
        <p:nvSpPr>
          <p:cNvPr id="12" name="Title 10">
            <a:extLst>
              <a:ext uri="{FF2B5EF4-FFF2-40B4-BE49-F238E27FC236}">
                <a16:creationId xmlns:a16="http://schemas.microsoft.com/office/drawing/2014/main" id="{58E44D30-24E9-48B0-AA48-BFE959F534EE}"/>
              </a:ext>
            </a:extLst>
          </p:cNvPr>
          <p:cNvSpPr txBox="1">
            <a:spLocks/>
          </p:cNvSpPr>
          <p:nvPr/>
        </p:nvSpPr>
        <p:spPr>
          <a:xfrm>
            <a:off x="9410629" y="137032"/>
            <a:ext cx="2662792" cy="6250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en-US" sz="2000" dirty="0">
                <a:latin typeface="Playfair Display" charset="0"/>
              </a:rPr>
              <a:t>Go, change the world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8E1748-207A-4BD0-8A68-03A97B930CC2}"/>
              </a:ext>
            </a:extLst>
          </p:cNvPr>
          <p:cNvSpPr txBox="1"/>
          <p:nvPr/>
        </p:nvSpPr>
        <p:spPr>
          <a:xfrm>
            <a:off x="3222594" y="1748901"/>
            <a:ext cx="5477522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1500" dirty="0"/>
          </a:p>
          <a:p>
            <a:pPr algn="ctr"/>
            <a:endParaRPr lang="en-IN" sz="11500" dirty="0"/>
          </a:p>
        </p:txBody>
      </p:sp>
      <p:pic>
        <p:nvPicPr>
          <p:cNvPr id="3" name="20220216_135025">
            <a:hlinkClick r:id="" action="ppaction://media"/>
            <a:extLst>
              <a:ext uri="{FF2B5EF4-FFF2-40B4-BE49-F238E27FC236}">
                <a16:creationId xmlns:a16="http://schemas.microsoft.com/office/drawing/2014/main" id="{28B985A2-2AD1-4450-A074-C2C54357B3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975" y="1681874"/>
            <a:ext cx="7711185" cy="43491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1BCBA5D-08E1-4380-9A3B-23043FE34CBD}"/>
              </a:ext>
            </a:extLst>
          </p:cNvPr>
          <p:cNvSpPr txBox="1"/>
          <p:nvPr/>
        </p:nvSpPr>
        <p:spPr>
          <a:xfrm>
            <a:off x="3688080" y="827011"/>
            <a:ext cx="4287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u="sng" dirty="0"/>
              <a:t>Case 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9B28C2-9A51-41ED-99D4-A495FFB762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65135" y="2027764"/>
            <a:ext cx="2583768" cy="324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784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15259" y="-99355"/>
            <a:ext cx="12191144" cy="6858000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IN" sz="1092" dirty="0">
              <a:solidFill>
                <a:srgbClr val="681748"/>
              </a:solidFill>
            </a:endParaRPr>
          </a:p>
        </p:txBody>
      </p:sp>
      <p:sp>
        <p:nvSpPr>
          <p:cNvPr id="8196" name="object 4"/>
          <p:cNvSpPr>
            <a:spLocks/>
          </p:cNvSpPr>
          <p:nvPr/>
        </p:nvSpPr>
        <p:spPr bwMode="auto">
          <a:xfrm>
            <a:off x="611718" y="722959"/>
            <a:ext cx="11235221" cy="0"/>
          </a:xfrm>
          <a:custGeom>
            <a:avLst/>
            <a:gdLst>
              <a:gd name="T0" fmla="*/ 0 w 18527395"/>
              <a:gd name="T1" fmla="*/ 18530663 w 18527395"/>
              <a:gd name="T2" fmla="*/ 0 60000 65536"/>
              <a:gd name="T3" fmla="*/ 0 60000 65536"/>
            </a:gdLst>
            <a:ahLst/>
            <a:cxnLst>
              <a:cxn ang="T2">
                <a:pos x="T0" y="0"/>
              </a:cxn>
              <a:cxn ang="T3">
                <a:pos x="T1" y="0"/>
              </a:cxn>
            </a:cxnLst>
            <a:rect l="0" t="0" r="r" b="b"/>
            <a:pathLst>
              <a:path w="18527395">
                <a:moveTo>
                  <a:pt x="0" y="0"/>
                </a:moveTo>
                <a:lnTo>
                  <a:pt x="18526859" y="0"/>
                </a:lnTo>
              </a:path>
            </a:pathLst>
          </a:custGeom>
          <a:noFill/>
          <a:ln w="15706">
            <a:solidFill>
              <a:srgbClr val="5E6DB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7" name="object 5"/>
          <p:cNvSpPr>
            <a:spLocks noChangeArrowheads="1"/>
          </p:cNvSpPr>
          <p:nvPr/>
        </p:nvSpPr>
        <p:spPr bwMode="auto">
          <a:xfrm>
            <a:off x="609793" y="182906"/>
            <a:ext cx="429347" cy="43031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092"/>
          </a:p>
        </p:txBody>
      </p:sp>
      <p:sp>
        <p:nvSpPr>
          <p:cNvPr id="8198" name="object 6"/>
          <p:cNvSpPr>
            <a:spLocks/>
          </p:cNvSpPr>
          <p:nvPr/>
        </p:nvSpPr>
        <p:spPr bwMode="auto">
          <a:xfrm>
            <a:off x="1809269" y="432235"/>
            <a:ext cx="34656" cy="34656"/>
          </a:xfrm>
          <a:custGeom>
            <a:avLst/>
            <a:gdLst>
              <a:gd name="T0" fmla="*/ 32190 w 56514"/>
              <a:gd name="T1" fmla="*/ 0 h 56515"/>
              <a:gd name="T2" fmla="*/ 19674 w 56514"/>
              <a:gd name="T3" fmla="*/ 2524 h 56515"/>
              <a:gd name="T4" fmla="*/ 9439 w 56514"/>
              <a:gd name="T5" fmla="*/ 9408 h 56515"/>
              <a:gd name="T6" fmla="*/ 2533 w 56514"/>
              <a:gd name="T7" fmla="*/ 19619 h 56515"/>
              <a:gd name="T8" fmla="*/ 0 w 56514"/>
              <a:gd name="T9" fmla="*/ 32124 h 56515"/>
              <a:gd name="T10" fmla="*/ 2533 w 56514"/>
              <a:gd name="T11" fmla="*/ 44640 h 56515"/>
              <a:gd name="T12" fmla="*/ 9439 w 56514"/>
              <a:gd name="T13" fmla="*/ 54871 h 56515"/>
              <a:gd name="T14" fmla="*/ 19674 w 56514"/>
              <a:gd name="T15" fmla="*/ 61775 h 56515"/>
              <a:gd name="T16" fmla="*/ 32190 w 56514"/>
              <a:gd name="T17" fmla="*/ 64309 h 56515"/>
              <a:gd name="T18" fmla="*/ 44687 w 56514"/>
              <a:gd name="T19" fmla="*/ 61775 h 56515"/>
              <a:gd name="T20" fmla="*/ 47812 w 56514"/>
              <a:gd name="T21" fmla="*/ 59662 h 56515"/>
              <a:gd name="T22" fmla="*/ 32190 w 56514"/>
              <a:gd name="T23" fmla="*/ 59662 h 56515"/>
              <a:gd name="T24" fmla="*/ 21460 w 56514"/>
              <a:gd name="T25" fmla="*/ 57495 h 56515"/>
              <a:gd name="T26" fmla="*/ 12705 w 56514"/>
              <a:gd name="T27" fmla="*/ 51586 h 56515"/>
              <a:gd name="T28" fmla="*/ 6808 w 56514"/>
              <a:gd name="T29" fmla="*/ 42831 h 56515"/>
              <a:gd name="T30" fmla="*/ 4646 w 56514"/>
              <a:gd name="T31" fmla="*/ 32124 h 56515"/>
              <a:gd name="T32" fmla="*/ 6808 w 56514"/>
              <a:gd name="T33" fmla="*/ 21408 h 56515"/>
              <a:gd name="T34" fmla="*/ 12705 w 56514"/>
              <a:gd name="T35" fmla="*/ 12637 h 56515"/>
              <a:gd name="T36" fmla="*/ 21460 w 56514"/>
              <a:gd name="T37" fmla="*/ 6713 h 56515"/>
              <a:gd name="T38" fmla="*/ 32190 w 56514"/>
              <a:gd name="T39" fmla="*/ 4538 h 56515"/>
              <a:gd name="T40" fmla="*/ 47676 w 56514"/>
              <a:gd name="T41" fmla="*/ 4538 h 56515"/>
              <a:gd name="T42" fmla="*/ 44687 w 56514"/>
              <a:gd name="T43" fmla="*/ 2524 h 56515"/>
              <a:gd name="T44" fmla="*/ 32190 w 56514"/>
              <a:gd name="T45" fmla="*/ 0 h 56515"/>
              <a:gd name="T46" fmla="*/ 47676 w 56514"/>
              <a:gd name="T47" fmla="*/ 4538 h 56515"/>
              <a:gd name="T48" fmla="*/ 32190 w 56514"/>
              <a:gd name="T49" fmla="*/ 4538 h 56515"/>
              <a:gd name="T50" fmla="*/ 42922 w 56514"/>
              <a:gd name="T51" fmla="*/ 6713 h 56515"/>
              <a:gd name="T52" fmla="*/ 51675 w 56514"/>
              <a:gd name="T53" fmla="*/ 12637 h 56515"/>
              <a:gd name="T54" fmla="*/ 57574 w 56514"/>
              <a:gd name="T55" fmla="*/ 21408 h 56515"/>
              <a:gd name="T56" fmla="*/ 59736 w 56514"/>
              <a:gd name="T57" fmla="*/ 32124 h 56515"/>
              <a:gd name="T58" fmla="*/ 57574 w 56514"/>
              <a:gd name="T59" fmla="*/ 42831 h 56515"/>
              <a:gd name="T60" fmla="*/ 51675 w 56514"/>
              <a:gd name="T61" fmla="*/ 51586 h 56515"/>
              <a:gd name="T62" fmla="*/ 42922 w 56514"/>
              <a:gd name="T63" fmla="*/ 57495 h 56515"/>
              <a:gd name="T64" fmla="*/ 32190 w 56514"/>
              <a:gd name="T65" fmla="*/ 59662 h 56515"/>
              <a:gd name="T66" fmla="*/ 47812 w 56514"/>
              <a:gd name="T67" fmla="*/ 59662 h 56515"/>
              <a:gd name="T68" fmla="*/ 54903 w 56514"/>
              <a:gd name="T69" fmla="*/ 54871 h 56515"/>
              <a:gd name="T70" fmla="*/ 61803 w 56514"/>
              <a:gd name="T71" fmla="*/ 44640 h 56515"/>
              <a:gd name="T72" fmla="*/ 64333 w 56514"/>
              <a:gd name="T73" fmla="*/ 32124 h 56515"/>
              <a:gd name="T74" fmla="*/ 61803 w 56514"/>
              <a:gd name="T75" fmla="*/ 19619 h 56515"/>
              <a:gd name="T76" fmla="*/ 54903 w 56514"/>
              <a:gd name="T77" fmla="*/ 9408 h 56515"/>
              <a:gd name="T78" fmla="*/ 47676 w 56514"/>
              <a:gd name="T79" fmla="*/ 4538 h 56515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9" name="object 7"/>
          <p:cNvSpPr>
            <a:spLocks/>
          </p:cNvSpPr>
          <p:nvPr/>
        </p:nvSpPr>
        <p:spPr bwMode="auto">
          <a:xfrm>
            <a:off x="1818895" y="439937"/>
            <a:ext cx="15403" cy="19253"/>
          </a:xfrm>
          <a:custGeom>
            <a:avLst/>
            <a:gdLst>
              <a:gd name="T0" fmla="*/ 11999 w 25400"/>
              <a:gd name="T1" fmla="*/ 0 h 31750"/>
              <a:gd name="T2" fmla="*/ 0 w 25400"/>
              <a:gd name="T3" fmla="*/ 0 h 31750"/>
              <a:gd name="T4" fmla="*/ 0 w 25400"/>
              <a:gd name="T5" fmla="*/ 31423 h 31750"/>
              <a:gd name="T6" fmla="*/ 5675 w 25400"/>
              <a:gd name="T7" fmla="*/ 31423 h 31750"/>
              <a:gd name="T8" fmla="*/ 5675 w 25400"/>
              <a:gd name="T9" fmla="*/ 18292 h 31750"/>
              <a:gd name="T10" fmla="*/ 16472 w 25400"/>
              <a:gd name="T11" fmla="*/ 18292 h 31750"/>
              <a:gd name="T12" fmla="*/ 15633 w 25400"/>
              <a:gd name="T13" fmla="*/ 17570 h 31750"/>
              <a:gd name="T14" fmla="*/ 21266 w 25400"/>
              <a:gd name="T15" fmla="*/ 14669 h 31750"/>
              <a:gd name="T16" fmla="*/ 21701 w 25400"/>
              <a:gd name="T17" fmla="*/ 13277 h 31750"/>
              <a:gd name="T18" fmla="*/ 5675 w 25400"/>
              <a:gd name="T19" fmla="*/ 13277 h 31750"/>
              <a:gd name="T20" fmla="*/ 5675 w 25400"/>
              <a:gd name="T21" fmla="*/ 5329 h 31750"/>
              <a:gd name="T22" fmla="*/ 22239 w 25400"/>
              <a:gd name="T23" fmla="*/ 5329 h 31750"/>
              <a:gd name="T24" fmla="*/ 21884 w 25400"/>
              <a:gd name="T25" fmla="*/ 3863 h 31750"/>
              <a:gd name="T26" fmla="*/ 18564 w 25400"/>
              <a:gd name="T27" fmla="*/ 848 h 31750"/>
              <a:gd name="T28" fmla="*/ 11999 w 25400"/>
              <a:gd name="T29" fmla="*/ 0 h 31750"/>
              <a:gd name="T30" fmla="*/ 16472 w 25400"/>
              <a:gd name="T31" fmla="*/ 18292 h 31750"/>
              <a:gd name="T32" fmla="*/ 6837 w 25400"/>
              <a:gd name="T33" fmla="*/ 18292 h 31750"/>
              <a:gd name="T34" fmla="*/ 9727 w 25400"/>
              <a:gd name="T35" fmla="*/ 18680 h 31750"/>
              <a:gd name="T36" fmla="*/ 11465 w 25400"/>
              <a:gd name="T37" fmla="*/ 19999 h 31750"/>
              <a:gd name="T38" fmla="*/ 14470 w 25400"/>
              <a:gd name="T39" fmla="*/ 24596 h 31750"/>
              <a:gd name="T40" fmla="*/ 18564 w 25400"/>
              <a:gd name="T41" fmla="*/ 31423 h 31750"/>
              <a:gd name="T42" fmla="*/ 25402 w 25400"/>
              <a:gd name="T43" fmla="*/ 31423 h 31750"/>
              <a:gd name="T44" fmla="*/ 21967 w 25400"/>
              <a:gd name="T45" fmla="*/ 25318 h 31750"/>
              <a:gd name="T46" fmla="*/ 18721 w 25400"/>
              <a:gd name="T47" fmla="*/ 20229 h 31750"/>
              <a:gd name="T48" fmla="*/ 16472 w 25400"/>
              <a:gd name="T49" fmla="*/ 18292 h 31750"/>
              <a:gd name="T50" fmla="*/ 22239 w 25400"/>
              <a:gd name="T51" fmla="*/ 5329 h 31750"/>
              <a:gd name="T52" fmla="*/ 10156 w 25400"/>
              <a:gd name="T53" fmla="*/ 5329 h 31750"/>
              <a:gd name="T54" fmla="*/ 14324 w 25400"/>
              <a:gd name="T55" fmla="*/ 5444 h 31750"/>
              <a:gd name="T56" fmla="*/ 16449 w 25400"/>
              <a:gd name="T57" fmla="*/ 6638 h 31750"/>
              <a:gd name="T58" fmla="*/ 17224 w 25400"/>
              <a:gd name="T59" fmla="*/ 9224 h 31750"/>
              <a:gd name="T60" fmla="*/ 16638 w 25400"/>
              <a:gd name="T61" fmla="*/ 11580 h 31750"/>
              <a:gd name="T62" fmla="*/ 15057 w 25400"/>
              <a:gd name="T63" fmla="*/ 12889 h 31750"/>
              <a:gd name="T64" fmla="*/ 9926 w 25400"/>
              <a:gd name="T65" fmla="*/ 13277 h 31750"/>
              <a:gd name="T66" fmla="*/ 21701 w 25400"/>
              <a:gd name="T67" fmla="*/ 13277 h 31750"/>
              <a:gd name="T68" fmla="*/ 23088 w 25400"/>
              <a:gd name="T69" fmla="*/ 8837 h 31750"/>
              <a:gd name="T70" fmla="*/ 22239 w 25400"/>
              <a:gd name="T71" fmla="*/ 5329 h 3175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" name="object 8"/>
          <p:cNvSpPr txBox="1"/>
          <p:nvPr/>
        </p:nvSpPr>
        <p:spPr>
          <a:xfrm>
            <a:off x="1105563" y="265695"/>
            <a:ext cx="831739" cy="305451"/>
          </a:xfrm>
          <a:prstGeom prst="rect">
            <a:avLst/>
          </a:prstGeom>
        </p:spPr>
        <p:txBody>
          <a:bodyPr lIns="0" tIns="10397" rIns="0" bIns="0">
            <a:spAutoFit/>
          </a:bodyPr>
          <a:lstStyle/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RV College of</a:t>
            </a:r>
          </a:p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Engineering </a:t>
            </a:r>
            <a:endParaRPr sz="970" dirty="0">
              <a:latin typeface="Helvetica-Bold"/>
              <a:cs typeface="Helvetica-Bold"/>
            </a:endParaRPr>
          </a:p>
        </p:txBody>
      </p:sp>
      <p:sp>
        <p:nvSpPr>
          <p:cNvPr id="12" name="Title 10">
            <a:extLst>
              <a:ext uri="{FF2B5EF4-FFF2-40B4-BE49-F238E27FC236}">
                <a16:creationId xmlns:a16="http://schemas.microsoft.com/office/drawing/2014/main" id="{58E44D30-24E9-48B0-AA48-BFE959F534EE}"/>
              </a:ext>
            </a:extLst>
          </p:cNvPr>
          <p:cNvSpPr txBox="1">
            <a:spLocks/>
          </p:cNvSpPr>
          <p:nvPr/>
        </p:nvSpPr>
        <p:spPr>
          <a:xfrm>
            <a:off x="9410629" y="137032"/>
            <a:ext cx="2662792" cy="6250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en-US" sz="2000" dirty="0">
                <a:latin typeface="Playfair Display" charset="0"/>
              </a:rPr>
              <a:t>Go, change the world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8E1748-207A-4BD0-8A68-03A97B930CC2}"/>
              </a:ext>
            </a:extLst>
          </p:cNvPr>
          <p:cNvSpPr txBox="1"/>
          <p:nvPr/>
        </p:nvSpPr>
        <p:spPr>
          <a:xfrm>
            <a:off x="3222594" y="1748901"/>
            <a:ext cx="5477522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1500" dirty="0"/>
          </a:p>
          <a:p>
            <a:pPr algn="ctr"/>
            <a:endParaRPr lang="en-IN" sz="11500" dirty="0"/>
          </a:p>
        </p:txBody>
      </p:sp>
    </p:spTree>
    <p:extLst>
      <p:ext uri="{BB962C8B-B14F-4D97-AF65-F5344CB8AC3E}">
        <p14:creationId xmlns:p14="http://schemas.microsoft.com/office/powerpoint/2010/main" val="23746696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15259" y="-99355"/>
            <a:ext cx="12191144" cy="6858000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IN" sz="1092" dirty="0">
              <a:solidFill>
                <a:srgbClr val="681748"/>
              </a:solidFill>
            </a:endParaRPr>
          </a:p>
        </p:txBody>
      </p:sp>
      <p:sp>
        <p:nvSpPr>
          <p:cNvPr id="8196" name="object 4"/>
          <p:cNvSpPr>
            <a:spLocks/>
          </p:cNvSpPr>
          <p:nvPr/>
        </p:nvSpPr>
        <p:spPr bwMode="auto">
          <a:xfrm>
            <a:off x="611718" y="722959"/>
            <a:ext cx="11235221" cy="0"/>
          </a:xfrm>
          <a:custGeom>
            <a:avLst/>
            <a:gdLst>
              <a:gd name="T0" fmla="*/ 0 w 18527395"/>
              <a:gd name="T1" fmla="*/ 18530663 w 18527395"/>
              <a:gd name="T2" fmla="*/ 0 60000 65536"/>
              <a:gd name="T3" fmla="*/ 0 60000 65536"/>
            </a:gdLst>
            <a:ahLst/>
            <a:cxnLst>
              <a:cxn ang="T2">
                <a:pos x="T0" y="0"/>
              </a:cxn>
              <a:cxn ang="T3">
                <a:pos x="T1" y="0"/>
              </a:cxn>
            </a:cxnLst>
            <a:rect l="0" t="0" r="r" b="b"/>
            <a:pathLst>
              <a:path w="18527395">
                <a:moveTo>
                  <a:pt x="0" y="0"/>
                </a:moveTo>
                <a:lnTo>
                  <a:pt x="18526859" y="0"/>
                </a:lnTo>
              </a:path>
            </a:pathLst>
          </a:custGeom>
          <a:noFill/>
          <a:ln w="15706">
            <a:solidFill>
              <a:srgbClr val="5E6DB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7" name="object 5"/>
          <p:cNvSpPr>
            <a:spLocks noChangeArrowheads="1"/>
          </p:cNvSpPr>
          <p:nvPr/>
        </p:nvSpPr>
        <p:spPr bwMode="auto">
          <a:xfrm>
            <a:off x="609793" y="182906"/>
            <a:ext cx="429347" cy="43031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092"/>
          </a:p>
        </p:txBody>
      </p:sp>
      <p:sp>
        <p:nvSpPr>
          <p:cNvPr id="8198" name="object 6"/>
          <p:cNvSpPr>
            <a:spLocks/>
          </p:cNvSpPr>
          <p:nvPr/>
        </p:nvSpPr>
        <p:spPr bwMode="auto">
          <a:xfrm>
            <a:off x="1809269" y="432235"/>
            <a:ext cx="34656" cy="34656"/>
          </a:xfrm>
          <a:custGeom>
            <a:avLst/>
            <a:gdLst>
              <a:gd name="T0" fmla="*/ 32190 w 56514"/>
              <a:gd name="T1" fmla="*/ 0 h 56515"/>
              <a:gd name="T2" fmla="*/ 19674 w 56514"/>
              <a:gd name="T3" fmla="*/ 2524 h 56515"/>
              <a:gd name="T4" fmla="*/ 9439 w 56514"/>
              <a:gd name="T5" fmla="*/ 9408 h 56515"/>
              <a:gd name="T6" fmla="*/ 2533 w 56514"/>
              <a:gd name="T7" fmla="*/ 19619 h 56515"/>
              <a:gd name="T8" fmla="*/ 0 w 56514"/>
              <a:gd name="T9" fmla="*/ 32124 h 56515"/>
              <a:gd name="T10" fmla="*/ 2533 w 56514"/>
              <a:gd name="T11" fmla="*/ 44640 h 56515"/>
              <a:gd name="T12" fmla="*/ 9439 w 56514"/>
              <a:gd name="T13" fmla="*/ 54871 h 56515"/>
              <a:gd name="T14" fmla="*/ 19674 w 56514"/>
              <a:gd name="T15" fmla="*/ 61775 h 56515"/>
              <a:gd name="T16" fmla="*/ 32190 w 56514"/>
              <a:gd name="T17" fmla="*/ 64309 h 56515"/>
              <a:gd name="T18" fmla="*/ 44687 w 56514"/>
              <a:gd name="T19" fmla="*/ 61775 h 56515"/>
              <a:gd name="T20" fmla="*/ 47812 w 56514"/>
              <a:gd name="T21" fmla="*/ 59662 h 56515"/>
              <a:gd name="T22" fmla="*/ 32190 w 56514"/>
              <a:gd name="T23" fmla="*/ 59662 h 56515"/>
              <a:gd name="T24" fmla="*/ 21460 w 56514"/>
              <a:gd name="T25" fmla="*/ 57495 h 56515"/>
              <a:gd name="T26" fmla="*/ 12705 w 56514"/>
              <a:gd name="T27" fmla="*/ 51586 h 56515"/>
              <a:gd name="T28" fmla="*/ 6808 w 56514"/>
              <a:gd name="T29" fmla="*/ 42831 h 56515"/>
              <a:gd name="T30" fmla="*/ 4646 w 56514"/>
              <a:gd name="T31" fmla="*/ 32124 h 56515"/>
              <a:gd name="T32" fmla="*/ 6808 w 56514"/>
              <a:gd name="T33" fmla="*/ 21408 h 56515"/>
              <a:gd name="T34" fmla="*/ 12705 w 56514"/>
              <a:gd name="T35" fmla="*/ 12637 h 56515"/>
              <a:gd name="T36" fmla="*/ 21460 w 56514"/>
              <a:gd name="T37" fmla="*/ 6713 h 56515"/>
              <a:gd name="T38" fmla="*/ 32190 w 56514"/>
              <a:gd name="T39" fmla="*/ 4538 h 56515"/>
              <a:gd name="T40" fmla="*/ 47676 w 56514"/>
              <a:gd name="T41" fmla="*/ 4538 h 56515"/>
              <a:gd name="T42" fmla="*/ 44687 w 56514"/>
              <a:gd name="T43" fmla="*/ 2524 h 56515"/>
              <a:gd name="T44" fmla="*/ 32190 w 56514"/>
              <a:gd name="T45" fmla="*/ 0 h 56515"/>
              <a:gd name="T46" fmla="*/ 47676 w 56514"/>
              <a:gd name="T47" fmla="*/ 4538 h 56515"/>
              <a:gd name="T48" fmla="*/ 32190 w 56514"/>
              <a:gd name="T49" fmla="*/ 4538 h 56515"/>
              <a:gd name="T50" fmla="*/ 42922 w 56514"/>
              <a:gd name="T51" fmla="*/ 6713 h 56515"/>
              <a:gd name="T52" fmla="*/ 51675 w 56514"/>
              <a:gd name="T53" fmla="*/ 12637 h 56515"/>
              <a:gd name="T54" fmla="*/ 57574 w 56514"/>
              <a:gd name="T55" fmla="*/ 21408 h 56515"/>
              <a:gd name="T56" fmla="*/ 59736 w 56514"/>
              <a:gd name="T57" fmla="*/ 32124 h 56515"/>
              <a:gd name="T58" fmla="*/ 57574 w 56514"/>
              <a:gd name="T59" fmla="*/ 42831 h 56515"/>
              <a:gd name="T60" fmla="*/ 51675 w 56514"/>
              <a:gd name="T61" fmla="*/ 51586 h 56515"/>
              <a:gd name="T62" fmla="*/ 42922 w 56514"/>
              <a:gd name="T63" fmla="*/ 57495 h 56515"/>
              <a:gd name="T64" fmla="*/ 32190 w 56514"/>
              <a:gd name="T65" fmla="*/ 59662 h 56515"/>
              <a:gd name="T66" fmla="*/ 47812 w 56514"/>
              <a:gd name="T67" fmla="*/ 59662 h 56515"/>
              <a:gd name="T68" fmla="*/ 54903 w 56514"/>
              <a:gd name="T69" fmla="*/ 54871 h 56515"/>
              <a:gd name="T70" fmla="*/ 61803 w 56514"/>
              <a:gd name="T71" fmla="*/ 44640 h 56515"/>
              <a:gd name="T72" fmla="*/ 64333 w 56514"/>
              <a:gd name="T73" fmla="*/ 32124 h 56515"/>
              <a:gd name="T74" fmla="*/ 61803 w 56514"/>
              <a:gd name="T75" fmla="*/ 19619 h 56515"/>
              <a:gd name="T76" fmla="*/ 54903 w 56514"/>
              <a:gd name="T77" fmla="*/ 9408 h 56515"/>
              <a:gd name="T78" fmla="*/ 47676 w 56514"/>
              <a:gd name="T79" fmla="*/ 4538 h 56515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9" name="object 7"/>
          <p:cNvSpPr>
            <a:spLocks/>
          </p:cNvSpPr>
          <p:nvPr/>
        </p:nvSpPr>
        <p:spPr bwMode="auto">
          <a:xfrm>
            <a:off x="1818895" y="439937"/>
            <a:ext cx="15403" cy="19253"/>
          </a:xfrm>
          <a:custGeom>
            <a:avLst/>
            <a:gdLst>
              <a:gd name="T0" fmla="*/ 11999 w 25400"/>
              <a:gd name="T1" fmla="*/ 0 h 31750"/>
              <a:gd name="T2" fmla="*/ 0 w 25400"/>
              <a:gd name="T3" fmla="*/ 0 h 31750"/>
              <a:gd name="T4" fmla="*/ 0 w 25400"/>
              <a:gd name="T5" fmla="*/ 31423 h 31750"/>
              <a:gd name="T6" fmla="*/ 5675 w 25400"/>
              <a:gd name="T7" fmla="*/ 31423 h 31750"/>
              <a:gd name="T8" fmla="*/ 5675 w 25400"/>
              <a:gd name="T9" fmla="*/ 18292 h 31750"/>
              <a:gd name="T10" fmla="*/ 16472 w 25400"/>
              <a:gd name="T11" fmla="*/ 18292 h 31750"/>
              <a:gd name="T12" fmla="*/ 15633 w 25400"/>
              <a:gd name="T13" fmla="*/ 17570 h 31750"/>
              <a:gd name="T14" fmla="*/ 21266 w 25400"/>
              <a:gd name="T15" fmla="*/ 14669 h 31750"/>
              <a:gd name="T16" fmla="*/ 21701 w 25400"/>
              <a:gd name="T17" fmla="*/ 13277 h 31750"/>
              <a:gd name="T18" fmla="*/ 5675 w 25400"/>
              <a:gd name="T19" fmla="*/ 13277 h 31750"/>
              <a:gd name="T20" fmla="*/ 5675 w 25400"/>
              <a:gd name="T21" fmla="*/ 5329 h 31750"/>
              <a:gd name="T22" fmla="*/ 22239 w 25400"/>
              <a:gd name="T23" fmla="*/ 5329 h 31750"/>
              <a:gd name="T24" fmla="*/ 21884 w 25400"/>
              <a:gd name="T25" fmla="*/ 3863 h 31750"/>
              <a:gd name="T26" fmla="*/ 18564 w 25400"/>
              <a:gd name="T27" fmla="*/ 848 h 31750"/>
              <a:gd name="T28" fmla="*/ 11999 w 25400"/>
              <a:gd name="T29" fmla="*/ 0 h 31750"/>
              <a:gd name="T30" fmla="*/ 16472 w 25400"/>
              <a:gd name="T31" fmla="*/ 18292 h 31750"/>
              <a:gd name="T32" fmla="*/ 6837 w 25400"/>
              <a:gd name="T33" fmla="*/ 18292 h 31750"/>
              <a:gd name="T34" fmla="*/ 9727 w 25400"/>
              <a:gd name="T35" fmla="*/ 18680 h 31750"/>
              <a:gd name="T36" fmla="*/ 11465 w 25400"/>
              <a:gd name="T37" fmla="*/ 19999 h 31750"/>
              <a:gd name="T38" fmla="*/ 14470 w 25400"/>
              <a:gd name="T39" fmla="*/ 24596 h 31750"/>
              <a:gd name="T40" fmla="*/ 18564 w 25400"/>
              <a:gd name="T41" fmla="*/ 31423 h 31750"/>
              <a:gd name="T42" fmla="*/ 25402 w 25400"/>
              <a:gd name="T43" fmla="*/ 31423 h 31750"/>
              <a:gd name="T44" fmla="*/ 21967 w 25400"/>
              <a:gd name="T45" fmla="*/ 25318 h 31750"/>
              <a:gd name="T46" fmla="*/ 18721 w 25400"/>
              <a:gd name="T47" fmla="*/ 20229 h 31750"/>
              <a:gd name="T48" fmla="*/ 16472 w 25400"/>
              <a:gd name="T49" fmla="*/ 18292 h 31750"/>
              <a:gd name="T50" fmla="*/ 22239 w 25400"/>
              <a:gd name="T51" fmla="*/ 5329 h 31750"/>
              <a:gd name="T52" fmla="*/ 10156 w 25400"/>
              <a:gd name="T53" fmla="*/ 5329 h 31750"/>
              <a:gd name="T54" fmla="*/ 14324 w 25400"/>
              <a:gd name="T55" fmla="*/ 5444 h 31750"/>
              <a:gd name="T56" fmla="*/ 16449 w 25400"/>
              <a:gd name="T57" fmla="*/ 6638 h 31750"/>
              <a:gd name="T58" fmla="*/ 17224 w 25400"/>
              <a:gd name="T59" fmla="*/ 9224 h 31750"/>
              <a:gd name="T60" fmla="*/ 16638 w 25400"/>
              <a:gd name="T61" fmla="*/ 11580 h 31750"/>
              <a:gd name="T62" fmla="*/ 15057 w 25400"/>
              <a:gd name="T63" fmla="*/ 12889 h 31750"/>
              <a:gd name="T64" fmla="*/ 9926 w 25400"/>
              <a:gd name="T65" fmla="*/ 13277 h 31750"/>
              <a:gd name="T66" fmla="*/ 21701 w 25400"/>
              <a:gd name="T67" fmla="*/ 13277 h 31750"/>
              <a:gd name="T68" fmla="*/ 23088 w 25400"/>
              <a:gd name="T69" fmla="*/ 8837 h 31750"/>
              <a:gd name="T70" fmla="*/ 22239 w 25400"/>
              <a:gd name="T71" fmla="*/ 5329 h 3175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" name="object 8"/>
          <p:cNvSpPr txBox="1"/>
          <p:nvPr/>
        </p:nvSpPr>
        <p:spPr>
          <a:xfrm>
            <a:off x="1105563" y="265695"/>
            <a:ext cx="831739" cy="305451"/>
          </a:xfrm>
          <a:prstGeom prst="rect">
            <a:avLst/>
          </a:prstGeom>
        </p:spPr>
        <p:txBody>
          <a:bodyPr lIns="0" tIns="10397" rIns="0" bIns="0">
            <a:spAutoFit/>
          </a:bodyPr>
          <a:lstStyle/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RV College of</a:t>
            </a:r>
          </a:p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Engineering </a:t>
            </a:r>
            <a:endParaRPr sz="970" dirty="0">
              <a:latin typeface="Helvetica-Bold"/>
              <a:cs typeface="Helvetica-Bold"/>
            </a:endParaRPr>
          </a:p>
        </p:txBody>
      </p:sp>
      <p:sp>
        <p:nvSpPr>
          <p:cNvPr id="12" name="Title 10">
            <a:extLst>
              <a:ext uri="{FF2B5EF4-FFF2-40B4-BE49-F238E27FC236}">
                <a16:creationId xmlns:a16="http://schemas.microsoft.com/office/drawing/2014/main" id="{58E44D30-24E9-48B0-AA48-BFE959F534EE}"/>
              </a:ext>
            </a:extLst>
          </p:cNvPr>
          <p:cNvSpPr txBox="1">
            <a:spLocks/>
          </p:cNvSpPr>
          <p:nvPr/>
        </p:nvSpPr>
        <p:spPr>
          <a:xfrm>
            <a:off x="9410629" y="137032"/>
            <a:ext cx="2662792" cy="6250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en-US" sz="2000" dirty="0">
                <a:latin typeface="Playfair Display" charset="0"/>
              </a:rPr>
              <a:t>Go, change the world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8E1748-207A-4BD0-8A68-03A97B930CC2}"/>
              </a:ext>
            </a:extLst>
          </p:cNvPr>
          <p:cNvSpPr txBox="1"/>
          <p:nvPr/>
        </p:nvSpPr>
        <p:spPr>
          <a:xfrm>
            <a:off x="3222594" y="1748901"/>
            <a:ext cx="5477522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1500" dirty="0"/>
          </a:p>
          <a:p>
            <a:pPr algn="ctr"/>
            <a:endParaRPr lang="en-IN" sz="11500" dirty="0"/>
          </a:p>
        </p:txBody>
      </p:sp>
    </p:spTree>
    <p:extLst>
      <p:ext uri="{BB962C8B-B14F-4D97-AF65-F5344CB8AC3E}">
        <p14:creationId xmlns:p14="http://schemas.microsoft.com/office/powerpoint/2010/main" val="32183364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15259" y="-99355"/>
            <a:ext cx="12191144" cy="6858000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IN" sz="1092" dirty="0">
              <a:solidFill>
                <a:srgbClr val="681748"/>
              </a:solidFill>
            </a:endParaRPr>
          </a:p>
        </p:txBody>
      </p:sp>
      <p:sp>
        <p:nvSpPr>
          <p:cNvPr id="8196" name="object 4"/>
          <p:cNvSpPr>
            <a:spLocks/>
          </p:cNvSpPr>
          <p:nvPr/>
        </p:nvSpPr>
        <p:spPr bwMode="auto">
          <a:xfrm>
            <a:off x="611718" y="722959"/>
            <a:ext cx="11235221" cy="0"/>
          </a:xfrm>
          <a:custGeom>
            <a:avLst/>
            <a:gdLst>
              <a:gd name="T0" fmla="*/ 0 w 18527395"/>
              <a:gd name="T1" fmla="*/ 18530663 w 18527395"/>
              <a:gd name="T2" fmla="*/ 0 60000 65536"/>
              <a:gd name="T3" fmla="*/ 0 60000 65536"/>
            </a:gdLst>
            <a:ahLst/>
            <a:cxnLst>
              <a:cxn ang="T2">
                <a:pos x="T0" y="0"/>
              </a:cxn>
              <a:cxn ang="T3">
                <a:pos x="T1" y="0"/>
              </a:cxn>
            </a:cxnLst>
            <a:rect l="0" t="0" r="r" b="b"/>
            <a:pathLst>
              <a:path w="18527395">
                <a:moveTo>
                  <a:pt x="0" y="0"/>
                </a:moveTo>
                <a:lnTo>
                  <a:pt x="18526859" y="0"/>
                </a:lnTo>
              </a:path>
            </a:pathLst>
          </a:custGeom>
          <a:noFill/>
          <a:ln w="15706">
            <a:solidFill>
              <a:srgbClr val="5E6DB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7" name="object 5"/>
          <p:cNvSpPr>
            <a:spLocks noChangeArrowheads="1"/>
          </p:cNvSpPr>
          <p:nvPr/>
        </p:nvSpPr>
        <p:spPr bwMode="auto">
          <a:xfrm>
            <a:off x="609793" y="182906"/>
            <a:ext cx="429347" cy="43031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092"/>
          </a:p>
        </p:txBody>
      </p:sp>
      <p:sp>
        <p:nvSpPr>
          <p:cNvPr id="8198" name="object 6"/>
          <p:cNvSpPr>
            <a:spLocks/>
          </p:cNvSpPr>
          <p:nvPr/>
        </p:nvSpPr>
        <p:spPr bwMode="auto">
          <a:xfrm>
            <a:off x="1809269" y="432235"/>
            <a:ext cx="34656" cy="34656"/>
          </a:xfrm>
          <a:custGeom>
            <a:avLst/>
            <a:gdLst>
              <a:gd name="T0" fmla="*/ 32190 w 56514"/>
              <a:gd name="T1" fmla="*/ 0 h 56515"/>
              <a:gd name="T2" fmla="*/ 19674 w 56514"/>
              <a:gd name="T3" fmla="*/ 2524 h 56515"/>
              <a:gd name="T4" fmla="*/ 9439 w 56514"/>
              <a:gd name="T5" fmla="*/ 9408 h 56515"/>
              <a:gd name="T6" fmla="*/ 2533 w 56514"/>
              <a:gd name="T7" fmla="*/ 19619 h 56515"/>
              <a:gd name="T8" fmla="*/ 0 w 56514"/>
              <a:gd name="T9" fmla="*/ 32124 h 56515"/>
              <a:gd name="T10" fmla="*/ 2533 w 56514"/>
              <a:gd name="T11" fmla="*/ 44640 h 56515"/>
              <a:gd name="T12" fmla="*/ 9439 w 56514"/>
              <a:gd name="T13" fmla="*/ 54871 h 56515"/>
              <a:gd name="T14" fmla="*/ 19674 w 56514"/>
              <a:gd name="T15" fmla="*/ 61775 h 56515"/>
              <a:gd name="T16" fmla="*/ 32190 w 56514"/>
              <a:gd name="T17" fmla="*/ 64309 h 56515"/>
              <a:gd name="T18" fmla="*/ 44687 w 56514"/>
              <a:gd name="T19" fmla="*/ 61775 h 56515"/>
              <a:gd name="T20" fmla="*/ 47812 w 56514"/>
              <a:gd name="T21" fmla="*/ 59662 h 56515"/>
              <a:gd name="T22" fmla="*/ 32190 w 56514"/>
              <a:gd name="T23" fmla="*/ 59662 h 56515"/>
              <a:gd name="T24" fmla="*/ 21460 w 56514"/>
              <a:gd name="T25" fmla="*/ 57495 h 56515"/>
              <a:gd name="T26" fmla="*/ 12705 w 56514"/>
              <a:gd name="T27" fmla="*/ 51586 h 56515"/>
              <a:gd name="T28" fmla="*/ 6808 w 56514"/>
              <a:gd name="T29" fmla="*/ 42831 h 56515"/>
              <a:gd name="T30" fmla="*/ 4646 w 56514"/>
              <a:gd name="T31" fmla="*/ 32124 h 56515"/>
              <a:gd name="T32" fmla="*/ 6808 w 56514"/>
              <a:gd name="T33" fmla="*/ 21408 h 56515"/>
              <a:gd name="T34" fmla="*/ 12705 w 56514"/>
              <a:gd name="T35" fmla="*/ 12637 h 56515"/>
              <a:gd name="T36" fmla="*/ 21460 w 56514"/>
              <a:gd name="T37" fmla="*/ 6713 h 56515"/>
              <a:gd name="T38" fmla="*/ 32190 w 56514"/>
              <a:gd name="T39" fmla="*/ 4538 h 56515"/>
              <a:gd name="T40" fmla="*/ 47676 w 56514"/>
              <a:gd name="T41" fmla="*/ 4538 h 56515"/>
              <a:gd name="T42" fmla="*/ 44687 w 56514"/>
              <a:gd name="T43" fmla="*/ 2524 h 56515"/>
              <a:gd name="T44" fmla="*/ 32190 w 56514"/>
              <a:gd name="T45" fmla="*/ 0 h 56515"/>
              <a:gd name="T46" fmla="*/ 47676 w 56514"/>
              <a:gd name="T47" fmla="*/ 4538 h 56515"/>
              <a:gd name="T48" fmla="*/ 32190 w 56514"/>
              <a:gd name="T49" fmla="*/ 4538 h 56515"/>
              <a:gd name="T50" fmla="*/ 42922 w 56514"/>
              <a:gd name="T51" fmla="*/ 6713 h 56515"/>
              <a:gd name="T52" fmla="*/ 51675 w 56514"/>
              <a:gd name="T53" fmla="*/ 12637 h 56515"/>
              <a:gd name="T54" fmla="*/ 57574 w 56514"/>
              <a:gd name="T55" fmla="*/ 21408 h 56515"/>
              <a:gd name="T56" fmla="*/ 59736 w 56514"/>
              <a:gd name="T57" fmla="*/ 32124 h 56515"/>
              <a:gd name="T58" fmla="*/ 57574 w 56514"/>
              <a:gd name="T59" fmla="*/ 42831 h 56515"/>
              <a:gd name="T60" fmla="*/ 51675 w 56514"/>
              <a:gd name="T61" fmla="*/ 51586 h 56515"/>
              <a:gd name="T62" fmla="*/ 42922 w 56514"/>
              <a:gd name="T63" fmla="*/ 57495 h 56515"/>
              <a:gd name="T64" fmla="*/ 32190 w 56514"/>
              <a:gd name="T65" fmla="*/ 59662 h 56515"/>
              <a:gd name="T66" fmla="*/ 47812 w 56514"/>
              <a:gd name="T67" fmla="*/ 59662 h 56515"/>
              <a:gd name="T68" fmla="*/ 54903 w 56514"/>
              <a:gd name="T69" fmla="*/ 54871 h 56515"/>
              <a:gd name="T70" fmla="*/ 61803 w 56514"/>
              <a:gd name="T71" fmla="*/ 44640 h 56515"/>
              <a:gd name="T72" fmla="*/ 64333 w 56514"/>
              <a:gd name="T73" fmla="*/ 32124 h 56515"/>
              <a:gd name="T74" fmla="*/ 61803 w 56514"/>
              <a:gd name="T75" fmla="*/ 19619 h 56515"/>
              <a:gd name="T76" fmla="*/ 54903 w 56514"/>
              <a:gd name="T77" fmla="*/ 9408 h 56515"/>
              <a:gd name="T78" fmla="*/ 47676 w 56514"/>
              <a:gd name="T79" fmla="*/ 4538 h 56515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9" name="object 7"/>
          <p:cNvSpPr>
            <a:spLocks/>
          </p:cNvSpPr>
          <p:nvPr/>
        </p:nvSpPr>
        <p:spPr bwMode="auto">
          <a:xfrm>
            <a:off x="1818895" y="439937"/>
            <a:ext cx="15403" cy="19253"/>
          </a:xfrm>
          <a:custGeom>
            <a:avLst/>
            <a:gdLst>
              <a:gd name="T0" fmla="*/ 11999 w 25400"/>
              <a:gd name="T1" fmla="*/ 0 h 31750"/>
              <a:gd name="T2" fmla="*/ 0 w 25400"/>
              <a:gd name="T3" fmla="*/ 0 h 31750"/>
              <a:gd name="T4" fmla="*/ 0 w 25400"/>
              <a:gd name="T5" fmla="*/ 31423 h 31750"/>
              <a:gd name="T6" fmla="*/ 5675 w 25400"/>
              <a:gd name="T7" fmla="*/ 31423 h 31750"/>
              <a:gd name="T8" fmla="*/ 5675 w 25400"/>
              <a:gd name="T9" fmla="*/ 18292 h 31750"/>
              <a:gd name="T10" fmla="*/ 16472 w 25400"/>
              <a:gd name="T11" fmla="*/ 18292 h 31750"/>
              <a:gd name="T12" fmla="*/ 15633 w 25400"/>
              <a:gd name="T13" fmla="*/ 17570 h 31750"/>
              <a:gd name="T14" fmla="*/ 21266 w 25400"/>
              <a:gd name="T15" fmla="*/ 14669 h 31750"/>
              <a:gd name="T16" fmla="*/ 21701 w 25400"/>
              <a:gd name="T17" fmla="*/ 13277 h 31750"/>
              <a:gd name="T18" fmla="*/ 5675 w 25400"/>
              <a:gd name="T19" fmla="*/ 13277 h 31750"/>
              <a:gd name="T20" fmla="*/ 5675 w 25400"/>
              <a:gd name="T21" fmla="*/ 5329 h 31750"/>
              <a:gd name="T22" fmla="*/ 22239 w 25400"/>
              <a:gd name="T23" fmla="*/ 5329 h 31750"/>
              <a:gd name="T24" fmla="*/ 21884 w 25400"/>
              <a:gd name="T25" fmla="*/ 3863 h 31750"/>
              <a:gd name="T26" fmla="*/ 18564 w 25400"/>
              <a:gd name="T27" fmla="*/ 848 h 31750"/>
              <a:gd name="T28" fmla="*/ 11999 w 25400"/>
              <a:gd name="T29" fmla="*/ 0 h 31750"/>
              <a:gd name="T30" fmla="*/ 16472 w 25400"/>
              <a:gd name="T31" fmla="*/ 18292 h 31750"/>
              <a:gd name="T32" fmla="*/ 6837 w 25400"/>
              <a:gd name="T33" fmla="*/ 18292 h 31750"/>
              <a:gd name="T34" fmla="*/ 9727 w 25400"/>
              <a:gd name="T35" fmla="*/ 18680 h 31750"/>
              <a:gd name="T36" fmla="*/ 11465 w 25400"/>
              <a:gd name="T37" fmla="*/ 19999 h 31750"/>
              <a:gd name="T38" fmla="*/ 14470 w 25400"/>
              <a:gd name="T39" fmla="*/ 24596 h 31750"/>
              <a:gd name="T40" fmla="*/ 18564 w 25400"/>
              <a:gd name="T41" fmla="*/ 31423 h 31750"/>
              <a:gd name="T42" fmla="*/ 25402 w 25400"/>
              <a:gd name="T43" fmla="*/ 31423 h 31750"/>
              <a:gd name="T44" fmla="*/ 21967 w 25400"/>
              <a:gd name="T45" fmla="*/ 25318 h 31750"/>
              <a:gd name="T46" fmla="*/ 18721 w 25400"/>
              <a:gd name="T47" fmla="*/ 20229 h 31750"/>
              <a:gd name="T48" fmla="*/ 16472 w 25400"/>
              <a:gd name="T49" fmla="*/ 18292 h 31750"/>
              <a:gd name="T50" fmla="*/ 22239 w 25400"/>
              <a:gd name="T51" fmla="*/ 5329 h 31750"/>
              <a:gd name="T52" fmla="*/ 10156 w 25400"/>
              <a:gd name="T53" fmla="*/ 5329 h 31750"/>
              <a:gd name="T54" fmla="*/ 14324 w 25400"/>
              <a:gd name="T55" fmla="*/ 5444 h 31750"/>
              <a:gd name="T56" fmla="*/ 16449 w 25400"/>
              <a:gd name="T57" fmla="*/ 6638 h 31750"/>
              <a:gd name="T58" fmla="*/ 17224 w 25400"/>
              <a:gd name="T59" fmla="*/ 9224 h 31750"/>
              <a:gd name="T60" fmla="*/ 16638 w 25400"/>
              <a:gd name="T61" fmla="*/ 11580 h 31750"/>
              <a:gd name="T62" fmla="*/ 15057 w 25400"/>
              <a:gd name="T63" fmla="*/ 12889 h 31750"/>
              <a:gd name="T64" fmla="*/ 9926 w 25400"/>
              <a:gd name="T65" fmla="*/ 13277 h 31750"/>
              <a:gd name="T66" fmla="*/ 21701 w 25400"/>
              <a:gd name="T67" fmla="*/ 13277 h 31750"/>
              <a:gd name="T68" fmla="*/ 23088 w 25400"/>
              <a:gd name="T69" fmla="*/ 8837 h 31750"/>
              <a:gd name="T70" fmla="*/ 22239 w 25400"/>
              <a:gd name="T71" fmla="*/ 5329 h 3175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" name="object 8"/>
          <p:cNvSpPr txBox="1"/>
          <p:nvPr/>
        </p:nvSpPr>
        <p:spPr>
          <a:xfrm>
            <a:off x="1105563" y="265695"/>
            <a:ext cx="831739" cy="305451"/>
          </a:xfrm>
          <a:prstGeom prst="rect">
            <a:avLst/>
          </a:prstGeom>
        </p:spPr>
        <p:txBody>
          <a:bodyPr lIns="0" tIns="10397" rIns="0" bIns="0">
            <a:spAutoFit/>
          </a:bodyPr>
          <a:lstStyle/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RV College of</a:t>
            </a:r>
          </a:p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Engineering </a:t>
            </a:r>
            <a:endParaRPr sz="970" dirty="0">
              <a:latin typeface="Helvetica-Bold"/>
              <a:cs typeface="Helvetica-Bold"/>
            </a:endParaRPr>
          </a:p>
        </p:txBody>
      </p:sp>
      <p:sp>
        <p:nvSpPr>
          <p:cNvPr id="12" name="Title 10">
            <a:extLst>
              <a:ext uri="{FF2B5EF4-FFF2-40B4-BE49-F238E27FC236}">
                <a16:creationId xmlns:a16="http://schemas.microsoft.com/office/drawing/2014/main" id="{58E44D30-24E9-48B0-AA48-BFE959F534EE}"/>
              </a:ext>
            </a:extLst>
          </p:cNvPr>
          <p:cNvSpPr txBox="1">
            <a:spLocks/>
          </p:cNvSpPr>
          <p:nvPr/>
        </p:nvSpPr>
        <p:spPr>
          <a:xfrm>
            <a:off x="9410629" y="137032"/>
            <a:ext cx="2662792" cy="6250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en-US" sz="2000" dirty="0">
                <a:latin typeface="Playfair Display" charset="0"/>
              </a:rPr>
              <a:t>Go, change the world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8E1748-207A-4BD0-8A68-03A97B930CC2}"/>
              </a:ext>
            </a:extLst>
          </p:cNvPr>
          <p:cNvSpPr txBox="1"/>
          <p:nvPr/>
        </p:nvSpPr>
        <p:spPr>
          <a:xfrm>
            <a:off x="3222594" y="1748901"/>
            <a:ext cx="5477522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1500" dirty="0"/>
          </a:p>
          <a:p>
            <a:pPr algn="ctr"/>
            <a:endParaRPr lang="en-IN" sz="11500" dirty="0"/>
          </a:p>
        </p:txBody>
      </p:sp>
    </p:spTree>
    <p:extLst>
      <p:ext uri="{BB962C8B-B14F-4D97-AF65-F5344CB8AC3E}">
        <p14:creationId xmlns:p14="http://schemas.microsoft.com/office/powerpoint/2010/main" val="3868520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15259" y="-99355"/>
            <a:ext cx="12191144" cy="6858000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IN" sz="1092" dirty="0">
              <a:solidFill>
                <a:srgbClr val="681748"/>
              </a:solidFill>
            </a:endParaRPr>
          </a:p>
        </p:txBody>
      </p:sp>
      <p:sp>
        <p:nvSpPr>
          <p:cNvPr id="8196" name="object 4"/>
          <p:cNvSpPr>
            <a:spLocks/>
          </p:cNvSpPr>
          <p:nvPr/>
        </p:nvSpPr>
        <p:spPr bwMode="auto">
          <a:xfrm>
            <a:off x="611718" y="722959"/>
            <a:ext cx="11235221" cy="0"/>
          </a:xfrm>
          <a:custGeom>
            <a:avLst/>
            <a:gdLst>
              <a:gd name="T0" fmla="*/ 0 w 18527395"/>
              <a:gd name="T1" fmla="*/ 18530663 w 18527395"/>
              <a:gd name="T2" fmla="*/ 0 60000 65536"/>
              <a:gd name="T3" fmla="*/ 0 60000 65536"/>
            </a:gdLst>
            <a:ahLst/>
            <a:cxnLst>
              <a:cxn ang="T2">
                <a:pos x="T0" y="0"/>
              </a:cxn>
              <a:cxn ang="T3">
                <a:pos x="T1" y="0"/>
              </a:cxn>
            </a:cxnLst>
            <a:rect l="0" t="0" r="r" b="b"/>
            <a:pathLst>
              <a:path w="18527395">
                <a:moveTo>
                  <a:pt x="0" y="0"/>
                </a:moveTo>
                <a:lnTo>
                  <a:pt x="18526859" y="0"/>
                </a:lnTo>
              </a:path>
            </a:pathLst>
          </a:custGeom>
          <a:noFill/>
          <a:ln w="15706">
            <a:solidFill>
              <a:srgbClr val="5E6DB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7" name="object 5"/>
          <p:cNvSpPr>
            <a:spLocks noChangeArrowheads="1"/>
          </p:cNvSpPr>
          <p:nvPr/>
        </p:nvSpPr>
        <p:spPr bwMode="auto">
          <a:xfrm>
            <a:off x="609793" y="182906"/>
            <a:ext cx="429347" cy="43031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092"/>
          </a:p>
        </p:txBody>
      </p:sp>
      <p:sp>
        <p:nvSpPr>
          <p:cNvPr id="8198" name="object 6"/>
          <p:cNvSpPr>
            <a:spLocks/>
          </p:cNvSpPr>
          <p:nvPr/>
        </p:nvSpPr>
        <p:spPr bwMode="auto">
          <a:xfrm>
            <a:off x="1809269" y="432235"/>
            <a:ext cx="34656" cy="34656"/>
          </a:xfrm>
          <a:custGeom>
            <a:avLst/>
            <a:gdLst>
              <a:gd name="T0" fmla="*/ 32190 w 56514"/>
              <a:gd name="T1" fmla="*/ 0 h 56515"/>
              <a:gd name="T2" fmla="*/ 19674 w 56514"/>
              <a:gd name="T3" fmla="*/ 2524 h 56515"/>
              <a:gd name="T4" fmla="*/ 9439 w 56514"/>
              <a:gd name="T5" fmla="*/ 9408 h 56515"/>
              <a:gd name="T6" fmla="*/ 2533 w 56514"/>
              <a:gd name="T7" fmla="*/ 19619 h 56515"/>
              <a:gd name="T8" fmla="*/ 0 w 56514"/>
              <a:gd name="T9" fmla="*/ 32124 h 56515"/>
              <a:gd name="T10" fmla="*/ 2533 w 56514"/>
              <a:gd name="T11" fmla="*/ 44640 h 56515"/>
              <a:gd name="T12" fmla="*/ 9439 w 56514"/>
              <a:gd name="T13" fmla="*/ 54871 h 56515"/>
              <a:gd name="T14" fmla="*/ 19674 w 56514"/>
              <a:gd name="T15" fmla="*/ 61775 h 56515"/>
              <a:gd name="T16" fmla="*/ 32190 w 56514"/>
              <a:gd name="T17" fmla="*/ 64309 h 56515"/>
              <a:gd name="T18" fmla="*/ 44687 w 56514"/>
              <a:gd name="T19" fmla="*/ 61775 h 56515"/>
              <a:gd name="T20" fmla="*/ 47812 w 56514"/>
              <a:gd name="T21" fmla="*/ 59662 h 56515"/>
              <a:gd name="T22" fmla="*/ 32190 w 56514"/>
              <a:gd name="T23" fmla="*/ 59662 h 56515"/>
              <a:gd name="T24" fmla="*/ 21460 w 56514"/>
              <a:gd name="T25" fmla="*/ 57495 h 56515"/>
              <a:gd name="T26" fmla="*/ 12705 w 56514"/>
              <a:gd name="T27" fmla="*/ 51586 h 56515"/>
              <a:gd name="T28" fmla="*/ 6808 w 56514"/>
              <a:gd name="T29" fmla="*/ 42831 h 56515"/>
              <a:gd name="T30" fmla="*/ 4646 w 56514"/>
              <a:gd name="T31" fmla="*/ 32124 h 56515"/>
              <a:gd name="T32" fmla="*/ 6808 w 56514"/>
              <a:gd name="T33" fmla="*/ 21408 h 56515"/>
              <a:gd name="T34" fmla="*/ 12705 w 56514"/>
              <a:gd name="T35" fmla="*/ 12637 h 56515"/>
              <a:gd name="T36" fmla="*/ 21460 w 56514"/>
              <a:gd name="T37" fmla="*/ 6713 h 56515"/>
              <a:gd name="T38" fmla="*/ 32190 w 56514"/>
              <a:gd name="T39" fmla="*/ 4538 h 56515"/>
              <a:gd name="T40" fmla="*/ 47676 w 56514"/>
              <a:gd name="T41" fmla="*/ 4538 h 56515"/>
              <a:gd name="T42" fmla="*/ 44687 w 56514"/>
              <a:gd name="T43" fmla="*/ 2524 h 56515"/>
              <a:gd name="T44" fmla="*/ 32190 w 56514"/>
              <a:gd name="T45" fmla="*/ 0 h 56515"/>
              <a:gd name="T46" fmla="*/ 47676 w 56514"/>
              <a:gd name="T47" fmla="*/ 4538 h 56515"/>
              <a:gd name="T48" fmla="*/ 32190 w 56514"/>
              <a:gd name="T49" fmla="*/ 4538 h 56515"/>
              <a:gd name="T50" fmla="*/ 42922 w 56514"/>
              <a:gd name="T51" fmla="*/ 6713 h 56515"/>
              <a:gd name="T52" fmla="*/ 51675 w 56514"/>
              <a:gd name="T53" fmla="*/ 12637 h 56515"/>
              <a:gd name="T54" fmla="*/ 57574 w 56514"/>
              <a:gd name="T55" fmla="*/ 21408 h 56515"/>
              <a:gd name="T56" fmla="*/ 59736 w 56514"/>
              <a:gd name="T57" fmla="*/ 32124 h 56515"/>
              <a:gd name="T58" fmla="*/ 57574 w 56514"/>
              <a:gd name="T59" fmla="*/ 42831 h 56515"/>
              <a:gd name="T60" fmla="*/ 51675 w 56514"/>
              <a:gd name="T61" fmla="*/ 51586 h 56515"/>
              <a:gd name="T62" fmla="*/ 42922 w 56514"/>
              <a:gd name="T63" fmla="*/ 57495 h 56515"/>
              <a:gd name="T64" fmla="*/ 32190 w 56514"/>
              <a:gd name="T65" fmla="*/ 59662 h 56515"/>
              <a:gd name="T66" fmla="*/ 47812 w 56514"/>
              <a:gd name="T67" fmla="*/ 59662 h 56515"/>
              <a:gd name="T68" fmla="*/ 54903 w 56514"/>
              <a:gd name="T69" fmla="*/ 54871 h 56515"/>
              <a:gd name="T70" fmla="*/ 61803 w 56514"/>
              <a:gd name="T71" fmla="*/ 44640 h 56515"/>
              <a:gd name="T72" fmla="*/ 64333 w 56514"/>
              <a:gd name="T73" fmla="*/ 32124 h 56515"/>
              <a:gd name="T74" fmla="*/ 61803 w 56514"/>
              <a:gd name="T75" fmla="*/ 19619 h 56515"/>
              <a:gd name="T76" fmla="*/ 54903 w 56514"/>
              <a:gd name="T77" fmla="*/ 9408 h 56515"/>
              <a:gd name="T78" fmla="*/ 47676 w 56514"/>
              <a:gd name="T79" fmla="*/ 4538 h 56515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9" name="object 7"/>
          <p:cNvSpPr>
            <a:spLocks/>
          </p:cNvSpPr>
          <p:nvPr/>
        </p:nvSpPr>
        <p:spPr bwMode="auto">
          <a:xfrm>
            <a:off x="1818895" y="439937"/>
            <a:ext cx="15403" cy="19253"/>
          </a:xfrm>
          <a:custGeom>
            <a:avLst/>
            <a:gdLst>
              <a:gd name="T0" fmla="*/ 11999 w 25400"/>
              <a:gd name="T1" fmla="*/ 0 h 31750"/>
              <a:gd name="T2" fmla="*/ 0 w 25400"/>
              <a:gd name="T3" fmla="*/ 0 h 31750"/>
              <a:gd name="T4" fmla="*/ 0 w 25400"/>
              <a:gd name="T5" fmla="*/ 31423 h 31750"/>
              <a:gd name="T6" fmla="*/ 5675 w 25400"/>
              <a:gd name="T7" fmla="*/ 31423 h 31750"/>
              <a:gd name="T8" fmla="*/ 5675 w 25400"/>
              <a:gd name="T9" fmla="*/ 18292 h 31750"/>
              <a:gd name="T10" fmla="*/ 16472 w 25400"/>
              <a:gd name="T11" fmla="*/ 18292 h 31750"/>
              <a:gd name="T12" fmla="*/ 15633 w 25400"/>
              <a:gd name="T13" fmla="*/ 17570 h 31750"/>
              <a:gd name="T14" fmla="*/ 21266 w 25400"/>
              <a:gd name="T15" fmla="*/ 14669 h 31750"/>
              <a:gd name="T16" fmla="*/ 21701 w 25400"/>
              <a:gd name="T17" fmla="*/ 13277 h 31750"/>
              <a:gd name="T18" fmla="*/ 5675 w 25400"/>
              <a:gd name="T19" fmla="*/ 13277 h 31750"/>
              <a:gd name="T20" fmla="*/ 5675 w 25400"/>
              <a:gd name="T21" fmla="*/ 5329 h 31750"/>
              <a:gd name="T22" fmla="*/ 22239 w 25400"/>
              <a:gd name="T23" fmla="*/ 5329 h 31750"/>
              <a:gd name="T24" fmla="*/ 21884 w 25400"/>
              <a:gd name="T25" fmla="*/ 3863 h 31750"/>
              <a:gd name="T26" fmla="*/ 18564 w 25400"/>
              <a:gd name="T27" fmla="*/ 848 h 31750"/>
              <a:gd name="T28" fmla="*/ 11999 w 25400"/>
              <a:gd name="T29" fmla="*/ 0 h 31750"/>
              <a:gd name="T30" fmla="*/ 16472 w 25400"/>
              <a:gd name="T31" fmla="*/ 18292 h 31750"/>
              <a:gd name="T32" fmla="*/ 6837 w 25400"/>
              <a:gd name="T33" fmla="*/ 18292 h 31750"/>
              <a:gd name="T34" fmla="*/ 9727 w 25400"/>
              <a:gd name="T35" fmla="*/ 18680 h 31750"/>
              <a:gd name="T36" fmla="*/ 11465 w 25400"/>
              <a:gd name="T37" fmla="*/ 19999 h 31750"/>
              <a:gd name="T38" fmla="*/ 14470 w 25400"/>
              <a:gd name="T39" fmla="*/ 24596 h 31750"/>
              <a:gd name="T40" fmla="*/ 18564 w 25400"/>
              <a:gd name="T41" fmla="*/ 31423 h 31750"/>
              <a:gd name="T42" fmla="*/ 25402 w 25400"/>
              <a:gd name="T43" fmla="*/ 31423 h 31750"/>
              <a:gd name="T44" fmla="*/ 21967 w 25400"/>
              <a:gd name="T45" fmla="*/ 25318 h 31750"/>
              <a:gd name="T46" fmla="*/ 18721 w 25400"/>
              <a:gd name="T47" fmla="*/ 20229 h 31750"/>
              <a:gd name="T48" fmla="*/ 16472 w 25400"/>
              <a:gd name="T49" fmla="*/ 18292 h 31750"/>
              <a:gd name="T50" fmla="*/ 22239 w 25400"/>
              <a:gd name="T51" fmla="*/ 5329 h 31750"/>
              <a:gd name="T52" fmla="*/ 10156 w 25400"/>
              <a:gd name="T53" fmla="*/ 5329 h 31750"/>
              <a:gd name="T54" fmla="*/ 14324 w 25400"/>
              <a:gd name="T55" fmla="*/ 5444 h 31750"/>
              <a:gd name="T56" fmla="*/ 16449 w 25400"/>
              <a:gd name="T57" fmla="*/ 6638 h 31750"/>
              <a:gd name="T58" fmla="*/ 17224 w 25400"/>
              <a:gd name="T59" fmla="*/ 9224 h 31750"/>
              <a:gd name="T60" fmla="*/ 16638 w 25400"/>
              <a:gd name="T61" fmla="*/ 11580 h 31750"/>
              <a:gd name="T62" fmla="*/ 15057 w 25400"/>
              <a:gd name="T63" fmla="*/ 12889 h 31750"/>
              <a:gd name="T64" fmla="*/ 9926 w 25400"/>
              <a:gd name="T65" fmla="*/ 13277 h 31750"/>
              <a:gd name="T66" fmla="*/ 21701 w 25400"/>
              <a:gd name="T67" fmla="*/ 13277 h 31750"/>
              <a:gd name="T68" fmla="*/ 23088 w 25400"/>
              <a:gd name="T69" fmla="*/ 8837 h 31750"/>
              <a:gd name="T70" fmla="*/ 22239 w 25400"/>
              <a:gd name="T71" fmla="*/ 5329 h 3175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" name="object 8"/>
          <p:cNvSpPr txBox="1"/>
          <p:nvPr/>
        </p:nvSpPr>
        <p:spPr>
          <a:xfrm>
            <a:off x="1105563" y="265695"/>
            <a:ext cx="831739" cy="305451"/>
          </a:xfrm>
          <a:prstGeom prst="rect">
            <a:avLst/>
          </a:prstGeom>
        </p:spPr>
        <p:txBody>
          <a:bodyPr lIns="0" tIns="10397" rIns="0" bIns="0">
            <a:spAutoFit/>
          </a:bodyPr>
          <a:lstStyle/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RV College of</a:t>
            </a:r>
          </a:p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Engineering </a:t>
            </a:r>
            <a:endParaRPr sz="970" dirty="0">
              <a:latin typeface="Helvetica-Bold"/>
              <a:cs typeface="Helvetica-Bold"/>
            </a:endParaRPr>
          </a:p>
        </p:txBody>
      </p:sp>
      <p:sp>
        <p:nvSpPr>
          <p:cNvPr id="12" name="Title 10">
            <a:extLst>
              <a:ext uri="{FF2B5EF4-FFF2-40B4-BE49-F238E27FC236}">
                <a16:creationId xmlns:a16="http://schemas.microsoft.com/office/drawing/2014/main" id="{58E44D30-24E9-48B0-AA48-BFE959F534EE}"/>
              </a:ext>
            </a:extLst>
          </p:cNvPr>
          <p:cNvSpPr txBox="1">
            <a:spLocks/>
          </p:cNvSpPr>
          <p:nvPr/>
        </p:nvSpPr>
        <p:spPr>
          <a:xfrm>
            <a:off x="9410629" y="137032"/>
            <a:ext cx="2662792" cy="6250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en-US" sz="2000" dirty="0">
                <a:latin typeface="Playfair Display" charset="0"/>
              </a:rPr>
              <a:t>Go, change the world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8E1748-207A-4BD0-8A68-03A97B930CC2}"/>
              </a:ext>
            </a:extLst>
          </p:cNvPr>
          <p:cNvSpPr txBox="1"/>
          <p:nvPr/>
        </p:nvSpPr>
        <p:spPr>
          <a:xfrm>
            <a:off x="3222594" y="1748901"/>
            <a:ext cx="5477522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1500" dirty="0"/>
          </a:p>
          <a:p>
            <a:pPr algn="ctr"/>
            <a:endParaRPr lang="en-IN" sz="11500" dirty="0"/>
          </a:p>
        </p:txBody>
      </p:sp>
    </p:spTree>
    <p:extLst>
      <p:ext uri="{BB962C8B-B14F-4D97-AF65-F5344CB8AC3E}">
        <p14:creationId xmlns:p14="http://schemas.microsoft.com/office/powerpoint/2010/main" val="5356105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36788CB3-8206-4025-B214-2D339D1F29A0}"/>
              </a:ext>
            </a:extLst>
          </p:cNvPr>
          <p:cNvSpPr/>
          <p:nvPr/>
        </p:nvSpPr>
        <p:spPr>
          <a:xfrm>
            <a:off x="-15259" y="-27917"/>
            <a:ext cx="12191144" cy="6858000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IN" sz="1092" dirty="0">
              <a:solidFill>
                <a:srgbClr val="681748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C5280FB-CFFF-4C41-B092-5897E0BC1D5E}"/>
              </a:ext>
            </a:extLst>
          </p:cNvPr>
          <p:cNvSpPr/>
          <p:nvPr/>
        </p:nvSpPr>
        <p:spPr>
          <a:xfrm>
            <a:off x="-5300" y="-17613"/>
            <a:ext cx="12191144" cy="6858000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IN" sz="1092" dirty="0">
              <a:solidFill>
                <a:srgbClr val="681748"/>
              </a:solidFill>
            </a:endParaRPr>
          </a:p>
        </p:txBody>
      </p:sp>
      <p:sp>
        <p:nvSpPr>
          <p:cNvPr id="23" name="object 5">
            <a:extLst>
              <a:ext uri="{FF2B5EF4-FFF2-40B4-BE49-F238E27FC236}">
                <a16:creationId xmlns:a16="http://schemas.microsoft.com/office/drawing/2014/main" id="{248208A6-2AF5-4468-8FBC-19E1CA2815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793" y="182906"/>
            <a:ext cx="429347" cy="43031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092"/>
          </a:p>
        </p:txBody>
      </p:sp>
      <p:sp>
        <p:nvSpPr>
          <p:cNvPr id="24" name="object 8">
            <a:extLst>
              <a:ext uri="{FF2B5EF4-FFF2-40B4-BE49-F238E27FC236}">
                <a16:creationId xmlns:a16="http://schemas.microsoft.com/office/drawing/2014/main" id="{5FA3ADBA-4C0E-44ED-ACE7-5E51BF604B7E}"/>
              </a:ext>
            </a:extLst>
          </p:cNvPr>
          <p:cNvSpPr txBox="1"/>
          <p:nvPr/>
        </p:nvSpPr>
        <p:spPr>
          <a:xfrm>
            <a:off x="1105563" y="265695"/>
            <a:ext cx="831739" cy="305451"/>
          </a:xfrm>
          <a:prstGeom prst="rect">
            <a:avLst/>
          </a:prstGeom>
        </p:spPr>
        <p:txBody>
          <a:bodyPr lIns="0" tIns="10397" rIns="0" bIns="0">
            <a:spAutoFit/>
          </a:bodyPr>
          <a:lstStyle/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RV College of</a:t>
            </a:r>
          </a:p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Engineering </a:t>
            </a:r>
            <a:endParaRPr sz="970" dirty="0">
              <a:latin typeface="Helvetica-Bold"/>
              <a:cs typeface="Helvetica-Bold"/>
            </a:endParaRPr>
          </a:p>
        </p:txBody>
      </p:sp>
      <p:sp>
        <p:nvSpPr>
          <p:cNvPr id="25" name="Title 10">
            <a:extLst>
              <a:ext uri="{FF2B5EF4-FFF2-40B4-BE49-F238E27FC236}">
                <a16:creationId xmlns:a16="http://schemas.microsoft.com/office/drawing/2014/main" id="{81ABD454-50B8-4BFA-AB9B-B7644A0B71D9}"/>
              </a:ext>
            </a:extLst>
          </p:cNvPr>
          <p:cNvSpPr txBox="1">
            <a:spLocks/>
          </p:cNvSpPr>
          <p:nvPr/>
        </p:nvSpPr>
        <p:spPr>
          <a:xfrm>
            <a:off x="9410629" y="137032"/>
            <a:ext cx="2662792" cy="6250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en-US" sz="2000" dirty="0">
                <a:latin typeface="Playfair Display" charset="0"/>
              </a:rPr>
              <a:t>Go, change the world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2BBA763A-BC88-4A8B-B38E-4AE3B12A20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2" y="782068"/>
            <a:ext cx="6045830" cy="3052625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DF02460-1DB7-4FEE-88DE-F6E01FBA23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272" y="3805845"/>
            <a:ext cx="6079885" cy="301669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7ACB0D6-0808-4C06-8A25-81E05BA67554}"/>
              </a:ext>
            </a:extLst>
          </p:cNvPr>
          <p:cNvSpPr txBox="1"/>
          <p:nvPr/>
        </p:nvSpPr>
        <p:spPr>
          <a:xfrm>
            <a:off x="7420532" y="807314"/>
            <a:ext cx="46962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latin typeface="Algerian" panose="04020705040A02060702" pitchFamily="82" charset="0"/>
              </a:rPr>
              <a:t>BLIND SPOT</a:t>
            </a:r>
            <a:endParaRPr lang="en-IN" sz="4400" u="sng" dirty="0">
              <a:latin typeface="Algerian" panose="04020705040A02060702" pitchFamily="8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E2C38A3-2E41-43A5-88C3-CDC4C6F75935}"/>
              </a:ext>
            </a:extLst>
          </p:cNvPr>
          <p:cNvSpPr txBox="1"/>
          <p:nvPr/>
        </p:nvSpPr>
        <p:spPr>
          <a:xfrm flipH="1">
            <a:off x="6870532" y="2571454"/>
            <a:ext cx="47156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We are not able to see the vehicles coming from the other turn.</a:t>
            </a:r>
          </a:p>
          <a:p>
            <a:pPr algn="ctr"/>
            <a:endParaRPr lang="en-IN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30EC67C-21D3-490A-B939-6EABC1C1C0E8}"/>
              </a:ext>
            </a:extLst>
          </p:cNvPr>
          <p:cNvSpPr txBox="1"/>
          <p:nvPr/>
        </p:nvSpPr>
        <p:spPr>
          <a:xfrm>
            <a:off x="7705746" y="3385760"/>
            <a:ext cx="39505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So its like a blind spot to us</a:t>
            </a:r>
            <a:endParaRPr lang="en-IN" sz="2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BDBAC4-F009-4235-829F-E63BC2BE8C2D}"/>
              </a:ext>
            </a:extLst>
          </p:cNvPr>
          <p:cNvSpPr txBox="1"/>
          <p:nvPr/>
        </p:nvSpPr>
        <p:spPr>
          <a:xfrm>
            <a:off x="1261081" y="5536592"/>
            <a:ext cx="39505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We have seen and know many critical accidents caused by this situation.</a:t>
            </a:r>
            <a:endParaRPr lang="en-IN" sz="2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1639D33-3A0C-413B-A004-AE8C3AAAD524}"/>
              </a:ext>
            </a:extLst>
          </p:cNvPr>
          <p:cNvSpPr txBox="1"/>
          <p:nvPr/>
        </p:nvSpPr>
        <p:spPr>
          <a:xfrm>
            <a:off x="1039140" y="4428325"/>
            <a:ext cx="43944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By the time we realize that another vehicle is approaching from other end it might be too late to control the vehicles.</a:t>
            </a:r>
            <a:endParaRPr lang="en-IN" sz="2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8B35D2E-CE7C-4578-AE50-CAE62BAB2F9D}"/>
              </a:ext>
            </a:extLst>
          </p:cNvPr>
          <p:cNvSpPr txBox="1"/>
          <p:nvPr/>
        </p:nvSpPr>
        <p:spPr>
          <a:xfrm>
            <a:off x="7430538" y="1738220"/>
            <a:ext cx="37552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Blind Spot Means A Spot That Is Not Covered In Our Field Of View</a:t>
            </a:r>
            <a:endParaRPr lang="en-IN" sz="2000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47FF03B-D4BA-4B37-8A34-3193AEF3AF2D}"/>
              </a:ext>
            </a:extLst>
          </p:cNvPr>
          <p:cNvCxnSpPr>
            <a:cxnSpLocks/>
          </p:cNvCxnSpPr>
          <p:nvPr/>
        </p:nvCxnSpPr>
        <p:spPr>
          <a:xfrm flipH="1">
            <a:off x="16115" y="762093"/>
            <a:ext cx="12057306" cy="19975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25644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15259" y="-99355"/>
            <a:ext cx="12191144" cy="6858000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IN" sz="1092" dirty="0">
              <a:solidFill>
                <a:srgbClr val="681748"/>
              </a:solidFill>
            </a:endParaRPr>
          </a:p>
        </p:txBody>
      </p:sp>
      <p:sp>
        <p:nvSpPr>
          <p:cNvPr id="8196" name="object 4"/>
          <p:cNvSpPr>
            <a:spLocks/>
          </p:cNvSpPr>
          <p:nvPr/>
        </p:nvSpPr>
        <p:spPr bwMode="auto">
          <a:xfrm>
            <a:off x="611718" y="722959"/>
            <a:ext cx="11235221" cy="0"/>
          </a:xfrm>
          <a:custGeom>
            <a:avLst/>
            <a:gdLst>
              <a:gd name="T0" fmla="*/ 0 w 18527395"/>
              <a:gd name="T1" fmla="*/ 18530663 w 18527395"/>
              <a:gd name="T2" fmla="*/ 0 60000 65536"/>
              <a:gd name="T3" fmla="*/ 0 60000 65536"/>
            </a:gdLst>
            <a:ahLst/>
            <a:cxnLst>
              <a:cxn ang="T2">
                <a:pos x="T0" y="0"/>
              </a:cxn>
              <a:cxn ang="T3">
                <a:pos x="T1" y="0"/>
              </a:cxn>
            </a:cxnLst>
            <a:rect l="0" t="0" r="r" b="b"/>
            <a:pathLst>
              <a:path w="18527395">
                <a:moveTo>
                  <a:pt x="0" y="0"/>
                </a:moveTo>
                <a:lnTo>
                  <a:pt x="18526859" y="0"/>
                </a:lnTo>
              </a:path>
            </a:pathLst>
          </a:custGeom>
          <a:noFill/>
          <a:ln w="15706">
            <a:solidFill>
              <a:srgbClr val="5E6DB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7" name="object 5"/>
          <p:cNvSpPr>
            <a:spLocks noChangeArrowheads="1"/>
          </p:cNvSpPr>
          <p:nvPr/>
        </p:nvSpPr>
        <p:spPr bwMode="auto">
          <a:xfrm>
            <a:off x="609793" y="182906"/>
            <a:ext cx="429347" cy="43031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092"/>
          </a:p>
        </p:txBody>
      </p:sp>
      <p:sp>
        <p:nvSpPr>
          <p:cNvPr id="8198" name="object 6"/>
          <p:cNvSpPr>
            <a:spLocks/>
          </p:cNvSpPr>
          <p:nvPr/>
        </p:nvSpPr>
        <p:spPr bwMode="auto">
          <a:xfrm>
            <a:off x="1809269" y="432235"/>
            <a:ext cx="34656" cy="34656"/>
          </a:xfrm>
          <a:custGeom>
            <a:avLst/>
            <a:gdLst>
              <a:gd name="T0" fmla="*/ 32190 w 56514"/>
              <a:gd name="T1" fmla="*/ 0 h 56515"/>
              <a:gd name="T2" fmla="*/ 19674 w 56514"/>
              <a:gd name="T3" fmla="*/ 2524 h 56515"/>
              <a:gd name="T4" fmla="*/ 9439 w 56514"/>
              <a:gd name="T5" fmla="*/ 9408 h 56515"/>
              <a:gd name="T6" fmla="*/ 2533 w 56514"/>
              <a:gd name="T7" fmla="*/ 19619 h 56515"/>
              <a:gd name="T8" fmla="*/ 0 w 56514"/>
              <a:gd name="T9" fmla="*/ 32124 h 56515"/>
              <a:gd name="T10" fmla="*/ 2533 w 56514"/>
              <a:gd name="T11" fmla="*/ 44640 h 56515"/>
              <a:gd name="T12" fmla="*/ 9439 w 56514"/>
              <a:gd name="T13" fmla="*/ 54871 h 56515"/>
              <a:gd name="T14" fmla="*/ 19674 w 56514"/>
              <a:gd name="T15" fmla="*/ 61775 h 56515"/>
              <a:gd name="T16" fmla="*/ 32190 w 56514"/>
              <a:gd name="T17" fmla="*/ 64309 h 56515"/>
              <a:gd name="T18" fmla="*/ 44687 w 56514"/>
              <a:gd name="T19" fmla="*/ 61775 h 56515"/>
              <a:gd name="T20" fmla="*/ 47812 w 56514"/>
              <a:gd name="T21" fmla="*/ 59662 h 56515"/>
              <a:gd name="T22" fmla="*/ 32190 w 56514"/>
              <a:gd name="T23" fmla="*/ 59662 h 56515"/>
              <a:gd name="T24" fmla="*/ 21460 w 56514"/>
              <a:gd name="T25" fmla="*/ 57495 h 56515"/>
              <a:gd name="T26" fmla="*/ 12705 w 56514"/>
              <a:gd name="T27" fmla="*/ 51586 h 56515"/>
              <a:gd name="T28" fmla="*/ 6808 w 56514"/>
              <a:gd name="T29" fmla="*/ 42831 h 56515"/>
              <a:gd name="T30" fmla="*/ 4646 w 56514"/>
              <a:gd name="T31" fmla="*/ 32124 h 56515"/>
              <a:gd name="T32" fmla="*/ 6808 w 56514"/>
              <a:gd name="T33" fmla="*/ 21408 h 56515"/>
              <a:gd name="T34" fmla="*/ 12705 w 56514"/>
              <a:gd name="T35" fmla="*/ 12637 h 56515"/>
              <a:gd name="T36" fmla="*/ 21460 w 56514"/>
              <a:gd name="T37" fmla="*/ 6713 h 56515"/>
              <a:gd name="T38" fmla="*/ 32190 w 56514"/>
              <a:gd name="T39" fmla="*/ 4538 h 56515"/>
              <a:gd name="T40" fmla="*/ 47676 w 56514"/>
              <a:gd name="T41" fmla="*/ 4538 h 56515"/>
              <a:gd name="T42" fmla="*/ 44687 w 56514"/>
              <a:gd name="T43" fmla="*/ 2524 h 56515"/>
              <a:gd name="T44" fmla="*/ 32190 w 56514"/>
              <a:gd name="T45" fmla="*/ 0 h 56515"/>
              <a:gd name="T46" fmla="*/ 47676 w 56514"/>
              <a:gd name="T47" fmla="*/ 4538 h 56515"/>
              <a:gd name="T48" fmla="*/ 32190 w 56514"/>
              <a:gd name="T49" fmla="*/ 4538 h 56515"/>
              <a:gd name="T50" fmla="*/ 42922 w 56514"/>
              <a:gd name="T51" fmla="*/ 6713 h 56515"/>
              <a:gd name="T52" fmla="*/ 51675 w 56514"/>
              <a:gd name="T53" fmla="*/ 12637 h 56515"/>
              <a:gd name="T54" fmla="*/ 57574 w 56514"/>
              <a:gd name="T55" fmla="*/ 21408 h 56515"/>
              <a:gd name="T56" fmla="*/ 59736 w 56514"/>
              <a:gd name="T57" fmla="*/ 32124 h 56515"/>
              <a:gd name="T58" fmla="*/ 57574 w 56514"/>
              <a:gd name="T59" fmla="*/ 42831 h 56515"/>
              <a:gd name="T60" fmla="*/ 51675 w 56514"/>
              <a:gd name="T61" fmla="*/ 51586 h 56515"/>
              <a:gd name="T62" fmla="*/ 42922 w 56514"/>
              <a:gd name="T63" fmla="*/ 57495 h 56515"/>
              <a:gd name="T64" fmla="*/ 32190 w 56514"/>
              <a:gd name="T65" fmla="*/ 59662 h 56515"/>
              <a:gd name="T66" fmla="*/ 47812 w 56514"/>
              <a:gd name="T67" fmla="*/ 59662 h 56515"/>
              <a:gd name="T68" fmla="*/ 54903 w 56514"/>
              <a:gd name="T69" fmla="*/ 54871 h 56515"/>
              <a:gd name="T70" fmla="*/ 61803 w 56514"/>
              <a:gd name="T71" fmla="*/ 44640 h 56515"/>
              <a:gd name="T72" fmla="*/ 64333 w 56514"/>
              <a:gd name="T73" fmla="*/ 32124 h 56515"/>
              <a:gd name="T74" fmla="*/ 61803 w 56514"/>
              <a:gd name="T75" fmla="*/ 19619 h 56515"/>
              <a:gd name="T76" fmla="*/ 54903 w 56514"/>
              <a:gd name="T77" fmla="*/ 9408 h 56515"/>
              <a:gd name="T78" fmla="*/ 47676 w 56514"/>
              <a:gd name="T79" fmla="*/ 4538 h 56515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9" name="object 7"/>
          <p:cNvSpPr>
            <a:spLocks/>
          </p:cNvSpPr>
          <p:nvPr/>
        </p:nvSpPr>
        <p:spPr bwMode="auto">
          <a:xfrm>
            <a:off x="1818895" y="439937"/>
            <a:ext cx="15403" cy="19253"/>
          </a:xfrm>
          <a:custGeom>
            <a:avLst/>
            <a:gdLst>
              <a:gd name="T0" fmla="*/ 11999 w 25400"/>
              <a:gd name="T1" fmla="*/ 0 h 31750"/>
              <a:gd name="T2" fmla="*/ 0 w 25400"/>
              <a:gd name="T3" fmla="*/ 0 h 31750"/>
              <a:gd name="T4" fmla="*/ 0 w 25400"/>
              <a:gd name="T5" fmla="*/ 31423 h 31750"/>
              <a:gd name="T6" fmla="*/ 5675 w 25400"/>
              <a:gd name="T7" fmla="*/ 31423 h 31750"/>
              <a:gd name="T8" fmla="*/ 5675 w 25400"/>
              <a:gd name="T9" fmla="*/ 18292 h 31750"/>
              <a:gd name="T10" fmla="*/ 16472 w 25400"/>
              <a:gd name="T11" fmla="*/ 18292 h 31750"/>
              <a:gd name="T12" fmla="*/ 15633 w 25400"/>
              <a:gd name="T13" fmla="*/ 17570 h 31750"/>
              <a:gd name="T14" fmla="*/ 21266 w 25400"/>
              <a:gd name="T15" fmla="*/ 14669 h 31750"/>
              <a:gd name="T16" fmla="*/ 21701 w 25400"/>
              <a:gd name="T17" fmla="*/ 13277 h 31750"/>
              <a:gd name="T18" fmla="*/ 5675 w 25400"/>
              <a:gd name="T19" fmla="*/ 13277 h 31750"/>
              <a:gd name="T20" fmla="*/ 5675 w 25400"/>
              <a:gd name="T21" fmla="*/ 5329 h 31750"/>
              <a:gd name="T22" fmla="*/ 22239 w 25400"/>
              <a:gd name="T23" fmla="*/ 5329 h 31750"/>
              <a:gd name="T24" fmla="*/ 21884 w 25400"/>
              <a:gd name="T25" fmla="*/ 3863 h 31750"/>
              <a:gd name="T26" fmla="*/ 18564 w 25400"/>
              <a:gd name="T27" fmla="*/ 848 h 31750"/>
              <a:gd name="T28" fmla="*/ 11999 w 25400"/>
              <a:gd name="T29" fmla="*/ 0 h 31750"/>
              <a:gd name="T30" fmla="*/ 16472 w 25400"/>
              <a:gd name="T31" fmla="*/ 18292 h 31750"/>
              <a:gd name="T32" fmla="*/ 6837 w 25400"/>
              <a:gd name="T33" fmla="*/ 18292 h 31750"/>
              <a:gd name="T34" fmla="*/ 9727 w 25400"/>
              <a:gd name="T35" fmla="*/ 18680 h 31750"/>
              <a:gd name="T36" fmla="*/ 11465 w 25400"/>
              <a:gd name="T37" fmla="*/ 19999 h 31750"/>
              <a:gd name="T38" fmla="*/ 14470 w 25400"/>
              <a:gd name="T39" fmla="*/ 24596 h 31750"/>
              <a:gd name="T40" fmla="*/ 18564 w 25400"/>
              <a:gd name="T41" fmla="*/ 31423 h 31750"/>
              <a:gd name="T42" fmla="*/ 25402 w 25400"/>
              <a:gd name="T43" fmla="*/ 31423 h 31750"/>
              <a:gd name="T44" fmla="*/ 21967 w 25400"/>
              <a:gd name="T45" fmla="*/ 25318 h 31750"/>
              <a:gd name="T46" fmla="*/ 18721 w 25400"/>
              <a:gd name="T47" fmla="*/ 20229 h 31750"/>
              <a:gd name="T48" fmla="*/ 16472 w 25400"/>
              <a:gd name="T49" fmla="*/ 18292 h 31750"/>
              <a:gd name="T50" fmla="*/ 22239 w 25400"/>
              <a:gd name="T51" fmla="*/ 5329 h 31750"/>
              <a:gd name="T52" fmla="*/ 10156 w 25400"/>
              <a:gd name="T53" fmla="*/ 5329 h 31750"/>
              <a:gd name="T54" fmla="*/ 14324 w 25400"/>
              <a:gd name="T55" fmla="*/ 5444 h 31750"/>
              <a:gd name="T56" fmla="*/ 16449 w 25400"/>
              <a:gd name="T57" fmla="*/ 6638 h 31750"/>
              <a:gd name="T58" fmla="*/ 17224 w 25400"/>
              <a:gd name="T59" fmla="*/ 9224 h 31750"/>
              <a:gd name="T60" fmla="*/ 16638 w 25400"/>
              <a:gd name="T61" fmla="*/ 11580 h 31750"/>
              <a:gd name="T62" fmla="*/ 15057 w 25400"/>
              <a:gd name="T63" fmla="*/ 12889 h 31750"/>
              <a:gd name="T64" fmla="*/ 9926 w 25400"/>
              <a:gd name="T65" fmla="*/ 13277 h 31750"/>
              <a:gd name="T66" fmla="*/ 21701 w 25400"/>
              <a:gd name="T67" fmla="*/ 13277 h 31750"/>
              <a:gd name="T68" fmla="*/ 23088 w 25400"/>
              <a:gd name="T69" fmla="*/ 8837 h 31750"/>
              <a:gd name="T70" fmla="*/ 22239 w 25400"/>
              <a:gd name="T71" fmla="*/ 5329 h 3175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" name="object 8"/>
          <p:cNvSpPr txBox="1"/>
          <p:nvPr/>
        </p:nvSpPr>
        <p:spPr>
          <a:xfrm>
            <a:off x="1105563" y="265695"/>
            <a:ext cx="831739" cy="305451"/>
          </a:xfrm>
          <a:prstGeom prst="rect">
            <a:avLst/>
          </a:prstGeom>
        </p:spPr>
        <p:txBody>
          <a:bodyPr lIns="0" tIns="10397" rIns="0" bIns="0">
            <a:spAutoFit/>
          </a:bodyPr>
          <a:lstStyle/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RV College of</a:t>
            </a:r>
          </a:p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Engineering </a:t>
            </a:r>
            <a:endParaRPr sz="970" dirty="0">
              <a:latin typeface="Helvetica-Bold"/>
              <a:cs typeface="Helvetica-Bold"/>
            </a:endParaRPr>
          </a:p>
        </p:txBody>
      </p:sp>
      <p:sp>
        <p:nvSpPr>
          <p:cNvPr id="12" name="Title 10">
            <a:extLst>
              <a:ext uri="{FF2B5EF4-FFF2-40B4-BE49-F238E27FC236}">
                <a16:creationId xmlns:a16="http://schemas.microsoft.com/office/drawing/2014/main" id="{58E44D30-24E9-48B0-AA48-BFE959F534EE}"/>
              </a:ext>
            </a:extLst>
          </p:cNvPr>
          <p:cNvSpPr txBox="1">
            <a:spLocks/>
          </p:cNvSpPr>
          <p:nvPr/>
        </p:nvSpPr>
        <p:spPr>
          <a:xfrm>
            <a:off x="9410629" y="137032"/>
            <a:ext cx="2662792" cy="6250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en-US" sz="2000" dirty="0">
                <a:latin typeface="Playfair Display" charset="0"/>
              </a:rPr>
              <a:t>Go, change the world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8E1748-207A-4BD0-8A68-03A97B930CC2}"/>
              </a:ext>
            </a:extLst>
          </p:cNvPr>
          <p:cNvSpPr txBox="1"/>
          <p:nvPr/>
        </p:nvSpPr>
        <p:spPr>
          <a:xfrm>
            <a:off x="3222594" y="1748901"/>
            <a:ext cx="5477522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1500" dirty="0"/>
          </a:p>
          <a:p>
            <a:pPr algn="ctr"/>
            <a:endParaRPr lang="en-IN" sz="11500" dirty="0"/>
          </a:p>
        </p:txBody>
      </p:sp>
    </p:spTree>
    <p:extLst>
      <p:ext uri="{BB962C8B-B14F-4D97-AF65-F5344CB8AC3E}">
        <p14:creationId xmlns:p14="http://schemas.microsoft.com/office/powerpoint/2010/main" val="42749841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15259" y="-99355"/>
            <a:ext cx="12191144" cy="6858000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IN" sz="1092" dirty="0">
              <a:solidFill>
                <a:srgbClr val="681748"/>
              </a:solidFill>
            </a:endParaRPr>
          </a:p>
        </p:txBody>
      </p:sp>
      <p:sp>
        <p:nvSpPr>
          <p:cNvPr id="8196" name="object 4"/>
          <p:cNvSpPr>
            <a:spLocks/>
          </p:cNvSpPr>
          <p:nvPr/>
        </p:nvSpPr>
        <p:spPr bwMode="auto">
          <a:xfrm>
            <a:off x="611718" y="722959"/>
            <a:ext cx="11235221" cy="0"/>
          </a:xfrm>
          <a:custGeom>
            <a:avLst/>
            <a:gdLst>
              <a:gd name="T0" fmla="*/ 0 w 18527395"/>
              <a:gd name="T1" fmla="*/ 18530663 w 18527395"/>
              <a:gd name="T2" fmla="*/ 0 60000 65536"/>
              <a:gd name="T3" fmla="*/ 0 60000 65536"/>
            </a:gdLst>
            <a:ahLst/>
            <a:cxnLst>
              <a:cxn ang="T2">
                <a:pos x="T0" y="0"/>
              </a:cxn>
              <a:cxn ang="T3">
                <a:pos x="T1" y="0"/>
              </a:cxn>
            </a:cxnLst>
            <a:rect l="0" t="0" r="r" b="b"/>
            <a:pathLst>
              <a:path w="18527395">
                <a:moveTo>
                  <a:pt x="0" y="0"/>
                </a:moveTo>
                <a:lnTo>
                  <a:pt x="18526859" y="0"/>
                </a:lnTo>
              </a:path>
            </a:pathLst>
          </a:custGeom>
          <a:noFill/>
          <a:ln w="15706">
            <a:solidFill>
              <a:srgbClr val="5E6DB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7" name="object 5"/>
          <p:cNvSpPr>
            <a:spLocks noChangeArrowheads="1"/>
          </p:cNvSpPr>
          <p:nvPr/>
        </p:nvSpPr>
        <p:spPr bwMode="auto">
          <a:xfrm>
            <a:off x="609793" y="182906"/>
            <a:ext cx="429347" cy="43031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092"/>
          </a:p>
        </p:txBody>
      </p:sp>
      <p:sp>
        <p:nvSpPr>
          <p:cNvPr id="8198" name="object 6"/>
          <p:cNvSpPr>
            <a:spLocks/>
          </p:cNvSpPr>
          <p:nvPr/>
        </p:nvSpPr>
        <p:spPr bwMode="auto">
          <a:xfrm>
            <a:off x="1809269" y="432235"/>
            <a:ext cx="34656" cy="34656"/>
          </a:xfrm>
          <a:custGeom>
            <a:avLst/>
            <a:gdLst>
              <a:gd name="T0" fmla="*/ 32190 w 56514"/>
              <a:gd name="T1" fmla="*/ 0 h 56515"/>
              <a:gd name="T2" fmla="*/ 19674 w 56514"/>
              <a:gd name="T3" fmla="*/ 2524 h 56515"/>
              <a:gd name="T4" fmla="*/ 9439 w 56514"/>
              <a:gd name="T5" fmla="*/ 9408 h 56515"/>
              <a:gd name="T6" fmla="*/ 2533 w 56514"/>
              <a:gd name="T7" fmla="*/ 19619 h 56515"/>
              <a:gd name="T8" fmla="*/ 0 w 56514"/>
              <a:gd name="T9" fmla="*/ 32124 h 56515"/>
              <a:gd name="T10" fmla="*/ 2533 w 56514"/>
              <a:gd name="T11" fmla="*/ 44640 h 56515"/>
              <a:gd name="T12" fmla="*/ 9439 w 56514"/>
              <a:gd name="T13" fmla="*/ 54871 h 56515"/>
              <a:gd name="T14" fmla="*/ 19674 w 56514"/>
              <a:gd name="T15" fmla="*/ 61775 h 56515"/>
              <a:gd name="T16" fmla="*/ 32190 w 56514"/>
              <a:gd name="T17" fmla="*/ 64309 h 56515"/>
              <a:gd name="T18" fmla="*/ 44687 w 56514"/>
              <a:gd name="T19" fmla="*/ 61775 h 56515"/>
              <a:gd name="T20" fmla="*/ 47812 w 56514"/>
              <a:gd name="T21" fmla="*/ 59662 h 56515"/>
              <a:gd name="T22" fmla="*/ 32190 w 56514"/>
              <a:gd name="T23" fmla="*/ 59662 h 56515"/>
              <a:gd name="T24" fmla="*/ 21460 w 56514"/>
              <a:gd name="T25" fmla="*/ 57495 h 56515"/>
              <a:gd name="T26" fmla="*/ 12705 w 56514"/>
              <a:gd name="T27" fmla="*/ 51586 h 56515"/>
              <a:gd name="T28" fmla="*/ 6808 w 56514"/>
              <a:gd name="T29" fmla="*/ 42831 h 56515"/>
              <a:gd name="T30" fmla="*/ 4646 w 56514"/>
              <a:gd name="T31" fmla="*/ 32124 h 56515"/>
              <a:gd name="T32" fmla="*/ 6808 w 56514"/>
              <a:gd name="T33" fmla="*/ 21408 h 56515"/>
              <a:gd name="T34" fmla="*/ 12705 w 56514"/>
              <a:gd name="T35" fmla="*/ 12637 h 56515"/>
              <a:gd name="T36" fmla="*/ 21460 w 56514"/>
              <a:gd name="T37" fmla="*/ 6713 h 56515"/>
              <a:gd name="T38" fmla="*/ 32190 w 56514"/>
              <a:gd name="T39" fmla="*/ 4538 h 56515"/>
              <a:gd name="T40" fmla="*/ 47676 w 56514"/>
              <a:gd name="T41" fmla="*/ 4538 h 56515"/>
              <a:gd name="T42" fmla="*/ 44687 w 56514"/>
              <a:gd name="T43" fmla="*/ 2524 h 56515"/>
              <a:gd name="T44" fmla="*/ 32190 w 56514"/>
              <a:gd name="T45" fmla="*/ 0 h 56515"/>
              <a:gd name="T46" fmla="*/ 47676 w 56514"/>
              <a:gd name="T47" fmla="*/ 4538 h 56515"/>
              <a:gd name="T48" fmla="*/ 32190 w 56514"/>
              <a:gd name="T49" fmla="*/ 4538 h 56515"/>
              <a:gd name="T50" fmla="*/ 42922 w 56514"/>
              <a:gd name="T51" fmla="*/ 6713 h 56515"/>
              <a:gd name="T52" fmla="*/ 51675 w 56514"/>
              <a:gd name="T53" fmla="*/ 12637 h 56515"/>
              <a:gd name="T54" fmla="*/ 57574 w 56514"/>
              <a:gd name="T55" fmla="*/ 21408 h 56515"/>
              <a:gd name="T56" fmla="*/ 59736 w 56514"/>
              <a:gd name="T57" fmla="*/ 32124 h 56515"/>
              <a:gd name="T58" fmla="*/ 57574 w 56514"/>
              <a:gd name="T59" fmla="*/ 42831 h 56515"/>
              <a:gd name="T60" fmla="*/ 51675 w 56514"/>
              <a:gd name="T61" fmla="*/ 51586 h 56515"/>
              <a:gd name="T62" fmla="*/ 42922 w 56514"/>
              <a:gd name="T63" fmla="*/ 57495 h 56515"/>
              <a:gd name="T64" fmla="*/ 32190 w 56514"/>
              <a:gd name="T65" fmla="*/ 59662 h 56515"/>
              <a:gd name="T66" fmla="*/ 47812 w 56514"/>
              <a:gd name="T67" fmla="*/ 59662 h 56515"/>
              <a:gd name="T68" fmla="*/ 54903 w 56514"/>
              <a:gd name="T69" fmla="*/ 54871 h 56515"/>
              <a:gd name="T70" fmla="*/ 61803 w 56514"/>
              <a:gd name="T71" fmla="*/ 44640 h 56515"/>
              <a:gd name="T72" fmla="*/ 64333 w 56514"/>
              <a:gd name="T73" fmla="*/ 32124 h 56515"/>
              <a:gd name="T74" fmla="*/ 61803 w 56514"/>
              <a:gd name="T75" fmla="*/ 19619 h 56515"/>
              <a:gd name="T76" fmla="*/ 54903 w 56514"/>
              <a:gd name="T77" fmla="*/ 9408 h 56515"/>
              <a:gd name="T78" fmla="*/ 47676 w 56514"/>
              <a:gd name="T79" fmla="*/ 4538 h 56515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9" name="object 7"/>
          <p:cNvSpPr>
            <a:spLocks/>
          </p:cNvSpPr>
          <p:nvPr/>
        </p:nvSpPr>
        <p:spPr bwMode="auto">
          <a:xfrm>
            <a:off x="1818895" y="439937"/>
            <a:ext cx="15403" cy="19253"/>
          </a:xfrm>
          <a:custGeom>
            <a:avLst/>
            <a:gdLst>
              <a:gd name="T0" fmla="*/ 11999 w 25400"/>
              <a:gd name="T1" fmla="*/ 0 h 31750"/>
              <a:gd name="T2" fmla="*/ 0 w 25400"/>
              <a:gd name="T3" fmla="*/ 0 h 31750"/>
              <a:gd name="T4" fmla="*/ 0 w 25400"/>
              <a:gd name="T5" fmla="*/ 31423 h 31750"/>
              <a:gd name="T6" fmla="*/ 5675 w 25400"/>
              <a:gd name="T7" fmla="*/ 31423 h 31750"/>
              <a:gd name="T8" fmla="*/ 5675 w 25400"/>
              <a:gd name="T9" fmla="*/ 18292 h 31750"/>
              <a:gd name="T10" fmla="*/ 16472 w 25400"/>
              <a:gd name="T11" fmla="*/ 18292 h 31750"/>
              <a:gd name="T12" fmla="*/ 15633 w 25400"/>
              <a:gd name="T13" fmla="*/ 17570 h 31750"/>
              <a:gd name="T14" fmla="*/ 21266 w 25400"/>
              <a:gd name="T15" fmla="*/ 14669 h 31750"/>
              <a:gd name="T16" fmla="*/ 21701 w 25400"/>
              <a:gd name="T17" fmla="*/ 13277 h 31750"/>
              <a:gd name="T18" fmla="*/ 5675 w 25400"/>
              <a:gd name="T19" fmla="*/ 13277 h 31750"/>
              <a:gd name="T20" fmla="*/ 5675 w 25400"/>
              <a:gd name="T21" fmla="*/ 5329 h 31750"/>
              <a:gd name="T22" fmla="*/ 22239 w 25400"/>
              <a:gd name="T23" fmla="*/ 5329 h 31750"/>
              <a:gd name="T24" fmla="*/ 21884 w 25400"/>
              <a:gd name="T25" fmla="*/ 3863 h 31750"/>
              <a:gd name="T26" fmla="*/ 18564 w 25400"/>
              <a:gd name="T27" fmla="*/ 848 h 31750"/>
              <a:gd name="T28" fmla="*/ 11999 w 25400"/>
              <a:gd name="T29" fmla="*/ 0 h 31750"/>
              <a:gd name="T30" fmla="*/ 16472 w 25400"/>
              <a:gd name="T31" fmla="*/ 18292 h 31750"/>
              <a:gd name="T32" fmla="*/ 6837 w 25400"/>
              <a:gd name="T33" fmla="*/ 18292 h 31750"/>
              <a:gd name="T34" fmla="*/ 9727 w 25400"/>
              <a:gd name="T35" fmla="*/ 18680 h 31750"/>
              <a:gd name="T36" fmla="*/ 11465 w 25400"/>
              <a:gd name="T37" fmla="*/ 19999 h 31750"/>
              <a:gd name="T38" fmla="*/ 14470 w 25400"/>
              <a:gd name="T39" fmla="*/ 24596 h 31750"/>
              <a:gd name="T40" fmla="*/ 18564 w 25400"/>
              <a:gd name="T41" fmla="*/ 31423 h 31750"/>
              <a:gd name="T42" fmla="*/ 25402 w 25400"/>
              <a:gd name="T43" fmla="*/ 31423 h 31750"/>
              <a:gd name="T44" fmla="*/ 21967 w 25400"/>
              <a:gd name="T45" fmla="*/ 25318 h 31750"/>
              <a:gd name="T46" fmla="*/ 18721 w 25400"/>
              <a:gd name="T47" fmla="*/ 20229 h 31750"/>
              <a:gd name="T48" fmla="*/ 16472 w 25400"/>
              <a:gd name="T49" fmla="*/ 18292 h 31750"/>
              <a:gd name="T50" fmla="*/ 22239 w 25400"/>
              <a:gd name="T51" fmla="*/ 5329 h 31750"/>
              <a:gd name="T52" fmla="*/ 10156 w 25400"/>
              <a:gd name="T53" fmla="*/ 5329 h 31750"/>
              <a:gd name="T54" fmla="*/ 14324 w 25400"/>
              <a:gd name="T55" fmla="*/ 5444 h 31750"/>
              <a:gd name="T56" fmla="*/ 16449 w 25400"/>
              <a:gd name="T57" fmla="*/ 6638 h 31750"/>
              <a:gd name="T58" fmla="*/ 17224 w 25400"/>
              <a:gd name="T59" fmla="*/ 9224 h 31750"/>
              <a:gd name="T60" fmla="*/ 16638 w 25400"/>
              <a:gd name="T61" fmla="*/ 11580 h 31750"/>
              <a:gd name="T62" fmla="*/ 15057 w 25400"/>
              <a:gd name="T63" fmla="*/ 12889 h 31750"/>
              <a:gd name="T64" fmla="*/ 9926 w 25400"/>
              <a:gd name="T65" fmla="*/ 13277 h 31750"/>
              <a:gd name="T66" fmla="*/ 21701 w 25400"/>
              <a:gd name="T67" fmla="*/ 13277 h 31750"/>
              <a:gd name="T68" fmla="*/ 23088 w 25400"/>
              <a:gd name="T69" fmla="*/ 8837 h 31750"/>
              <a:gd name="T70" fmla="*/ 22239 w 25400"/>
              <a:gd name="T71" fmla="*/ 5329 h 3175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" name="object 8"/>
          <p:cNvSpPr txBox="1"/>
          <p:nvPr/>
        </p:nvSpPr>
        <p:spPr>
          <a:xfrm>
            <a:off x="1105563" y="265695"/>
            <a:ext cx="831739" cy="305451"/>
          </a:xfrm>
          <a:prstGeom prst="rect">
            <a:avLst/>
          </a:prstGeom>
        </p:spPr>
        <p:txBody>
          <a:bodyPr lIns="0" tIns="10397" rIns="0" bIns="0">
            <a:spAutoFit/>
          </a:bodyPr>
          <a:lstStyle/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RV College of</a:t>
            </a:r>
          </a:p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Engineering </a:t>
            </a:r>
            <a:endParaRPr sz="970" dirty="0">
              <a:latin typeface="Helvetica-Bold"/>
              <a:cs typeface="Helvetica-Bold"/>
            </a:endParaRPr>
          </a:p>
        </p:txBody>
      </p:sp>
      <p:sp>
        <p:nvSpPr>
          <p:cNvPr id="12" name="Title 10">
            <a:extLst>
              <a:ext uri="{FF2B5EF4-FFF2-40B4-BE49-F238E27FC236}">
                <a16:creationId xmlns:a16="http://schemas.microsoft.com/office/drawing/2014/main" id="{58E44D30-24E9-48B0-AA48-BFE959F534EE}"/>
              </a:ext>
            </a:extLst>
          </p:cNvPr>
          <p:cNvSpPr txBox="1">
            <a:spLocks/>
          </p:cNvSpPr>
          <p:nvPr/>
        </p:nvSpPr>
        <p:spPr>
          <a:xfrm>
            <a:off x="9410629" y="137032"/>
            <a:ext cx="2662792" cy="6250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en-US" sz="2000" dirty="0">
                <a:latin typeface="Playfair Display" charset="0"/>
              </a:rPr>
              <a:t>Go, change the world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8E1748-207A-4BD0-8A68-03A97B930CC2}"/>
              </a:ext>
            </a:extLst>
          </p:cNvPr>
          <p:cNvSpPr txBox="1"/>
          <p:nvPr/>
        </p:nvSpPr>
        <p:spPr>
          <a:xfrm>
            <a:off x="3222594" y="1748901"/>
            <a:ext cx="5477522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1500" dirty="0"/>
          </a:p>
          <a:p>
            <a:pPr algn="ctr"/>
            <a:endParaRPr lang="en-IN" sz="11500" dirty="0"/>
          </a:p>
        </p:txBody>
      </p:sp>
    </p:spTree>
    <p:extLst>
      <p:ext uri="{BB962C8B-B14F-4D97-AF65-F5344CB8AC3E}">
        <p14:creationId xmlns:p14="http://schemas.microsoft.com/office/powerpoint/2010/main" val="2150852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428" y="-28681"/>
            <a:ext cx="12191144" cy="6858000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buFont typeface="Wingdings" pitchFamily="2" charset="2"/>
              <a:buChar char="§"/>
              <a:defRPr/>
            </a:pPr>
            <a:endParaRPr lang="en-IN" sz="1092" dirty="0">
              <a:solidFill>
                <a:srgbClr val="681748"/>
              </a:solidFill>
            </a:endParaRPr>
          </a:p>
        </p:txBody>
      </p:sp>
      <p:sp>
        <p:nvSpPr>
          <p:cNvPr id="8196" name="object 4"/>
          <p:cNvSpPr>
            <a:spLocks/>
          </p:cNvSpPr>
          <p:nvPr/>
        </p:nvSpPr>
        <p:spPr bwMode="auto">
          <a:xfrm>
            <a:off x="611718" y="722959"/>
            <a:ext cx="11235221" cy="0"/>
          </a:xfrm>
          <a:custGeom>
            <a:avLst/>
            <a:gdLst>
              <a:gd name="T0" fmla="*/ 0 w 18527395"/>
              <a:gd name="T1" fmla="*/ 18530663 w 18527395"/>
              <a:gd name="T2" fmla="*/ 0 60000 65536"/>
              <a:gd name="T3" fmla="*/ 0 60000 65536"/>
            </a:gdLst>
            <a:ahLst/>
            <a:cxnLst>
              <a:cxn ang="T2">
                <a:pos x="T0" y="0"/>
              </a:cxn>
              <a:cxn ang="T3">
                <a:pos x="T1" y="0"/>
              </a:cxn>
            </a:cxnLst>
            <a:rect l="0" t="0" r="r" b="b"/>
            <a:pathLst>
              <a:path w="18527395">
                <a:moveTo>
                  <a:pt x="0" y="0"/>
                </a:moveTo>
                <a:lnTo>
                  <a:pt x="18526859" y="0"/>
                </a:lnTo>
              </a:path>
            </a:pathLst>
          </a:custGeom>
          <a:noFill/>
          <a:ln w="15706">
            <a:solidFill>
              <a:srgbClr val="5E6DB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7" name="object 5"/>
          <p:cNvSpPr>
            <a:spLocks noChangeArrowheads="1"/>
          </p:cNvSpPr>
          <p:nvPr/>
        </p:nvSpPr>
        <p:spPr bwMode="auto">
          <a:xfrm>
            <a:off x="609793" y="182906"/>
            <a:ext cx="429347" cy="43031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092"/>
          </a:p>
        </p:txBody>
      </p:sp>
      <p:sp>
        <p:nvSpPr>
          <p:cNvPr id="8198" name="object 6"/>
          <p:cNvSpPr>
            <a:spLocks/>
          </p:cNvSpPr>
          <p:nvPr/>
        </p:nvSpPr>
        <p:spPr bwMode="auto">
          <a:xfrm>
            <a:off x="1809269" y="432235"/>
            <a:ext cx="34656" cy="34656"/>
          </a:xfrm>
          <a:custGeom>
            <a:avLst/>
            <a:gdLst>
              <a:gd name="T0" fmla="*/ 32190 w 56514"/>
              <a:gd name="T1" fmla="*/ 0 h 56515"/>
              <a:gd name="T2" fmla="*/ 19674 w 56514"/>
              <a:gd name="T3" fmla="*/ 2524 h 56515"/>
              <a:gd name="T4" fmla="*/ 9439 w 56514"/>
              <a:gd name="T5" fmla="*/ 9408 h 56515"/>
              <a:gd name="T6" fmla="*/ 2533 w 56514"/>
              <a:gd name="T7" fmla="*/ 19619 h 56515"/>
              <a:gd name="T8" fmla="*/ 0 w 56514"/>
              <a:gd name="T9" fmla="*/ 32124 h 56515"/>
              <a:gd name="T10" fmla="*/ 2533 w 56514"/>
              <a:gd name="T11" fmla="*/ 44640 h 56515"/>
              <a:gd name="T12" fmla="*/ 9439 w 56514"/>
              <a:gd name="T13" fmla="*/ 54871 h 56515"/>
              <a:gd name="T14" fmla="*/ 19674 w 56514"/>
              <a:gd name="T15" fmla="*/ 61775 h 56515"/>
              <a:gd name="T16" fmla="*/ 32190 w 56514"/>
              <a:gd name="T17" fmla="*/ 64309 h 56515"/>
              <a:gd name="T18" fmla="*/ 44687 w 56514"/>
              <a:gd name="T19" fmla="*/ 61775 h 56515"/>
              <a:gd name="T20" fmla="*/ 47812 w 56514"/>
              <a:gd name="T21" fmla="*/ 59662 h 56515"/>
              <a:gd name="T22" fmla="*/ 32190 w 56514"/>
              <a:gd name="T23" fmla="*/ 59662 h 56515"/>
              <a:gd name="T24" fmla="*/ 21460 w 56514"/>
              <a:gd name="T25" fmla="*/ 57495 h 56515"/>
              <a:gd name="T26" fmla="*/ 12705 w 56514"/>
              <a:gd name="T27" fmla="*/ 51586 h 56515"/>
              <a:gd name="T28" fmla="*/ 6808 w 56514"/>
              <a:gd name="T29" fmla="*/ 42831 h 56515"/>
              <a:gd name="T30" fmla="*/ 4646 w 56514"/>
              <a:gd name="T31" fmla="*/ 32124 h 56515"/>
              <a:gd name="T32" fmla="*/ 6808 w 56514"/>
              <a:gd name="T33" fmla="*/ 21408 h 56515"/>
              <a:gd name="T34" fmla="*/ 12705 w 56514"/>
              <a:gd name="T35" fmla="*/ 12637 h 56515"/>
              <a:gd name="T36" fmla="*/ 21460 w 56514"/>
              <a:gd name="T37" fmla="*/ 6713 h 56515"/>
              <a:gd name="T38" fmla="*/ 32190 w 56514"/>
              <a:gd name="T39" fmla="*/ 4538 h 56515"/>
              <a:gd name="T40" fmla="*/ 47676 w 56514"/>
              <a:gd name="T41" fmla="*/ 4538 h 56515"/>
              <a:gd name="T42" fmla="*/ 44687 w 56514"/>
              <a:gd name="T43" fmla="*/ 2524 h 56515"/>
              <a:gd name="T44" fmla="*/ 32190 w 56514"/>
              <a:gd name="T45" fmla="*/ 0 h 56515"/>
              <a:gd name="T46" fmla="*/ 47676 w 56514"/>
              <a:gd name="T47" fmla="*/ 4538 h 56515"/>
              <a:gd name="T48" fmla="*/ 32190 w 56514"/>
              <a:gd name="T49" fmla="*/ 4538 h 56515"/>
              <a:gd name="T50" fmla="*/ 42922 w 56514"/>
              <a:gd name="T51" fmla="*/ 6713 h 56515"/>
              <a:gd name="T52" fmla="*/ 51675 w 56514"/>
              <a:gd name="T53" fmla="*/ 12637 h 56515"/>
              <a:gd name="T54" fmla="*/ 57574 w 56514"/>
              <a:gd name="T55" fmla="*/ 21408 h 56515"/>
              <a:gd name="T56" fmla="*/ 59736 w 56514"/>
              <a:gd name="T57" fmla="*/ 32124 h 56515"/>
              <a:gd name="T58" fmla="*/ 57574 w 56514"/>
              <a:gd name="T59" fmla="*/ 42831 h 56515"/>
              <a:gd name="T60" fmla="*/ 51675 w 56514"/>
              <a:gd name="T61" fmla="*/ 51586 h 56515"/>
              <a:gd name="T62" fmla="*/ 42922 w 56514"/>
              <a:gd name="T63" fmla="*/ 57495 h 56515"/>
              <a:gd name="T64" fmla="*/ 32190 w 56514"/>
              <a:gd name="T65" fmla="*/ 59662 h 56515"/>
              <a:gd name="T66" fmla="*/ 47812 w 56514"/>
              <a:gd name="T67" fmla="*/ 59662 h 56515"/>
              <a:gd name="T68" fmla="*/ 54903 w 56514"/>
              <a:gd name="T69" fmla="*/ 54871 h 56515"/>
              <a:gd name="T70" fmla="*/ 61803 w 56514"/>
              <a:gd name="T71" fmla="*/ 44640 h 56515"/>
              <a:gd name="T72" fmla="*/ 64333 w 56514"/>
              <a:gd name="T73" fmla="*/ 32124 h 56515"/>
              <a:gd name="T74" fmla="*/ 61803 w 56514"/>
              <a:gd name="T75" fmla="*/ 19619 h 56515"/>
              <a:gd name="T76" fmla="*/ 54903 w 56514"/>
              <a:gd name="T77" fmla="*/ 9408 h 56515"/>
              <a:gd name="T78" fmla="*/ 47676 w 56514"/>
              <a:gd name="T79" fmla="*/ 4538 h 56515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9" name="object 7"/>
          <p:cNvSpPr>
            <a:spLocks/>
          </p:cNvSpPr>
          <p:nvPr/>
        </p:nvSpPr>
        <p:spPr bwMode="auto">
          <a:xfrm>
            <a:off x="1818895" y="439937"/>
            <a:ext cx="15403" cy="19253"/>
          </a:xfrm>
          <a:custGeom>
            <a:avLst/>
            <a:gdLst>
              <a:gd name="T0" fmla="*/ 11999 w 25400"/>
              <a:gd name="T1" fmla="*/ 0 h 31750"/>
              <a:gd name="T2" fmla="*/ 0 w 25400"/>
              <a:gd name="T3" fmla="*/ 0 h 31750"/>
              <a:gd name="T4" fmla="*/ 0 w 25400"/>
              <a:gd name="T5" fmla="*/ 31423 h 31750"/>
              <a:gd name="T6" fmla="*/ 5675 w 25400"/>
              <a:gd name="T7" fmla="*/ 31423 h 31750"/>
              <a:gd name="T8" fmla="*/ 5675 w 25400"/>
              <a:gd name="T9" fmla="*/ 18292 h 31750"/>
              <a:gd name="T10" fmla="*/ 16472 w 25400"/>
              <a:gd name="T11" fmla="*/ 18292 h 31750"/>
              <a:gd name="T12" fmla="*/ 15633 w 25400"/>
              <a:gd name="T13" fmla="*/ 17570 h 31750"/>
              <a:gd name="T14" fmla="*/ 21266 w 25400"/>
              <a:gd name="T15" fmla="*/ 14669 h 31750"/>
              <a:gd name="T16" fmla="*/ 21701 w 25400"/>
              <a:gd name="T17" fmla="*/ 13277 h 31750"/>
              <a:gd name="T18" fmla="*/ 5675 w 25400"/>
              <a:gd name="T19" fmla="*/ 13277 h 31750"/>
              <a:gd name="T20" fmla="*/ 5675 w 25400"/>
              <a:gd name="T21" fmla="*/ 5329 h 31750"/>
              <a:gd name="T22" fmla="*/ 22239 w 25400"/>
              <a:gd name="T23" fmla="*/ 5329 h 31750"/>
              <a:gd name="T24" fmla="*/ 21884 w 25400"/>
              <a:gd name="T25" fmla="*/ 3863 h 31750"/>
              <a:gd name="T26" fmla="*/ 18564 w 25400"/>
              <a:gd name="T27" fmla="*/ 848 h 31750"/>
              <a:gd name="T28" fmla="*/ 11999 w 25400"/>
              <a:gd name="T29" fmla="*/ 0 h 31750"/>
              <a:gd name="T30" fmla="*/ 16472 w 25400"/>
              <a:gd name="T31" fmla="*/ 18292 h 31750"/>
              <a:gd name="T32" fmla="*/ 6837 w 25400"/>
              <a:gd name="T33" fmla="*/ 18292 h 31750"/>
              <a:gd name="T34" fmla="*/ 9727 w 25400"/>
              <a:gd name="T35" fmla="*/ 18680 h 31750"/>
              <a:gd name="T36" fmla="*/ 11465 w 25400"/>
              <a:gd name="T37" fmla="*/ 19999 h 31750"/>
              <a:gd name="T38" fmla="*/ 14470 w 25400"/>
              <a:gd name="T39" fmla="*/ 24596 h 31750"/>
              <a:gd name="T40" fmla="*/ 18564 w 25400"/>
              <a:gd name="T41" fmla="*/ 31423 h 31750"/>
              <a:gd name="T42" fmla="*/ 25402 w 25400"/>
              <a:gd name="T43" fmla="*/ 31423 h 31750"/>
              <a:gd name="T44" fmla="*/ 21967 w 25400"/>
              <a:gd name="T45" fmla="*/ 25318 h 31750"/>
              <a:gd name="T46" fmla="*/ 18721 w 25400"/>
              <a:gd name="T47" fmla="*/ 20229 h 31750"/>
              <a:gd name="T48" fmla="*/ 16472 w 25400"/>
              <a:gd name="T49" fmla="*/ 18292 h 31750"/>
              <a:gd name="T50" fmla="*/ 22239 w 25400"/>
              <a:gd name="T51" fmla="*/ 5329 h 31750"/>
              <a:gd name="T52" fmla="*/ 10156 w 25400"/>
              <a:gd name="T53" fmla="*/ 5329 h 31750"/>
              <a:gd name="T54" fmla="*/ 14324 w 25400"/>
              <a:gd name="T55" fmla="*/ 5444 h 31750"/>
              <a:gd name="T56" fmla="*/ 16449 w 25400"/>
              <a:gd name="T57" fmla="*/ 6638 h 31750"/>
              <a:gd name="T58" fmla="*/ 17224 w 25400"/>
              <a:gd name="T59" fmla="*/ 9224 h 31750"/>
              <a:gd name="T60" fmla="*/ 16638 w 25400"/>
              <a:gd name="T61" fmla="*/ 11580 h 31750"/>
              <a:gd name="T62" fmla="*/ 15057 w 25400"/>
              <a:gd name="T63" fmla="*/ 12889 h 31750"/>
              <a:gd name="T64" fmla="*/ 9926 w 25400"/>
              <a:gd name="T65" fmla="*/ 13277 h 31750"/>
              <a:gd name="T66" fmla="*/ 21701 w 25400"/>
              <a:gd name="T67" fmla="*/ 13277 h 31750"/>
              <a:gd name="T68" fmla="*/ 23088 w 25400"/>
              <a:gd name="T69" fmla="*/ 8837 h 31750"/>
              <a:gd name="T70" fmla="*/ 22239 w 25400"/>
              <a:gd name="T71" fmla="*/ 5329 h 3175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" name="object 8"/>
          <p:cNvSpPr txBox="1"/>
          <p:nvPr/>
        </p:nvSpPr>
        <p:spPr>
          <a:xfrm>
            <a:off x="1105563" y="265695"/>
            <a:ext cx="831739" cy="305451"/>
          </a:xfrm>
          <a:prstGeom prst="rect">
            <a:avLst/>
          </a:prstGeom>
        </p:spPr>
        <p:txBody>
          <a:bodyPr lIns="0" tIns="10397" rIns="0" bIns="0">
            <a:spAutoFit/>
          </a:bodyPr>
          <a:lstStyle/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RV College of</a:t>
            </a:r>
          </a:p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Engineering </a:t>
            </a:r>
            <a:endParaRPr sz="970" dirty="0">
              <a:latin typeface="Helvetica-Bold"/>
              <a:cs typeface="Helvetica-Bold"/>
            </a:endParaRPr>
          </a:p>
        </p:txBody>
      </p:sp>
      <p:sp>
        <p:nvSpPr>
          <p:cNvPr id="8202" name="Title 10"/>
          <p:cNvSpPr>
            <a:spLocks noGrp="1"/>
          </p:cNvSpPr>
          <p:nvPr>
            <p:ph type="title"/>
          </p:nvPr>
        </p:nvSpPr>
        <p:spPr>
          <a:xfrm>
            <a:off x="9615490" y="292168"/>
            <a:ext cx="2231449" cy="280134"/>
          </a:xfrm>
        </p:spPr>
        <p:txBody>
          <a:bodyPr>
            <a:noAutofit/>
          </a:bodyPr>
          <a:lstStyle/>
          <a:p>
            <a:pPr algn="r" eaLnBrk="1" hangingPunct="1"/>
            <a:r>
              <a:rPr lang="en-US" altLang="en-US" sz="1600" dirty="0">
                <a:latin typeface="Playfair Display" charset="0"/>
              </a:rPr>
              <a:t>Go, change the world</a:t>
            </a:r>
          </a:p>
        </p:txBody>
      </p:sp>
      <p:sp>
        <p:nvSpPr>
          <p:cNvPr id="8193" name="Rectangle 1"/>
          <p:cNvSpPr>
            <a:spLocks noChangeArrowheads="1"/>
          </p:cNvSpPr>
          <p:nvPr/>
        </p:nvSpPr>
        <p:spPr bwMode="auto">
          <a:xfrm>
            <a:off x="428" y="54594"/>
            <a:ext cx="112046" cy="1680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55449" tIns="0" rIns="55449" bIns="0" numCol="1" anchor="ctr" anchorCtr="0" compatLnSpc="1">
            <a:prstTxWarp prst="textNoShape">
              <a:avLst/>
            </a:prstTxWarp>
            <a:spAutoFit/>
          </a:bodyPr>
          <a:lstStyle/>
          <a:p>
            <a:pPr defTabSz="554492" fontAlgn="base">
              <a:spcBef>
                <a:spcPct val="0"/>
              </a:spcBef>
              <a:spcAft>
                <a:spcPct val="0"/>
              </a:spcAft>
            </a:pPr>
            <a:endParaRPr lang="en-US" sz="1092"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01307" y="1110330"/>
            <a:ext cx="7439448" cy="913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336" u="sng" dirty="0">
                <a:latin typeface="Algerian" panose="04020705040A02060702" pitchFamily="82" charset="0"/>
              </a:rPr>
              <a:t>Problem statement</a:t>
            </a:r>
            <a:endParaRPr lang="en-IN" sz="5336" u="sng" dirty="0">
              <a:latin typeface="Algerian" panose="04020705040A02060702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08A052-F86D-45C9-BB9F-B9B8DBDA471B}"/>
              </a:ext>
            </a:extLst>
          </p:cNvPr>
          <p:cNvSpPr txBox="1"/>
          <p:nvPr/>
        </p:nvSpPr>
        <p:spPr>
          <a:xfrm>
            <a:off x="1222073" y="2885348"/>
            <a:ext cx="942036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Arial Narrow" panose="020B0606020202030204" pitchFamily="34" charset="0"/>
              </a:rPr>
              <a:t>As explained about the blind spot during turn T and L type junctions, recognizing the vehicles approaching and analyzing the real time situation and giving signals at both ends to make the drivers conscious for smooth passing.</a:t>
            </a:r>
            <a:endParaRPr lang="en-IN" sz="36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905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15259" y="-27917"/>
            <a:ext cx="12191144" cy="6858000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IN" sz="1092" dirty="0">
              <a:solidFill>
                <a:srgbClr val="681748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5D10826-AE39-4756-BC21-DBCF911A7F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27" r="452" b="33478"/>
          <a:stretch/>
        </p:blipFill>
        <p:spPr>
          <a:xfrm>
            <a:off x="5229180" y="2308898"/>
            <a:ext cx="3902476" cy="1407170"/>
          </a:xfrm>
          <a:prstGeom prst="rect">
            <a:avLst/>
          </a:prstGeom>
        </p:spPr>
      </p:pic>
      <p:sp>
        <p:nvSpPr>
          <p:cNvPr id="8196" name="object 4"/>
          <p:cNvSpPr>
            <a:spLocks/>
          </p:cNvSpPr>
          <p:nvPr/>
        </p:nvSpPr>
        <p:spPr bwMode="auto">
          <a:xfrm>
            <a:off x="611718" y="722959"/>
            <a:ext cx="11235221" cy="0"/>
          </a:xfrm>
          <a:custGeom>
            <a:avLst/>
            <a:gdLst>
              <a:gd name="T0" fmla="*/ 0 w 18527395"/>
              <a:gd name="T1" fmla="*/ 18530663 w 18527395"/>
              <a:gd name="T2" fmla="*/ 0 60000 65536"/>
              <a:gd name="T3" fmla="*/ 0 60000 65536"/>
            </a:gdLst>
            <a:ahLst/>
            <a:cxnLst>
              <a:cxn ang="T2">
                <a:pos x="T0" y="0"/>
              </a:cxn>
              <a:cxn ang="T3">
                <a:pos x="T1" y="0"/>
              </a:cxn>
            </a:cxnLst>
            <a:rect l="0" t="0" r="r" b="b"/>
            <a:pathLst>
              <a:path w="18527395">
                <a:moveTo>
                  <a:pt x="0" y="0"/>
                </a:moveTo>
                <a:lnTo>
                  <a:pt x="18526859" y="0"/>
                </a:lnTo>
              </a:path>
            </a:pathLst>
          </a:custGeom>
          <a:noFill/>
          <a:ln w="15706">
            <a:solidFill>
              <a:srgbClr val="5E6DB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7" name="object 5"/>
          <p:cNvSpPr>
            <a:spLocks noChangeArrowheads="1"/>
          </p:cNvSpPr>
          <p:nvPr/>
        </p:nvSpPr>
        <p:spPr bwMode="auto">
          <a:xfrm>
            <a:off x="609793" y="182906"/>
            <a:ext cx="429347" cy="430310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092"/>
          </a:p>
        </p:txBody>
      </p:sp>
      <p:sp>
        <p:nvSpPr>
          <p:cNvPr id="8198" name="object 6"/>
          <p:cNvSpPr>
            <a:spLocks/>
          </p:cNvSpPr>
          <p:nvPr/>
        </p:nvSpPr>
        <p:spPr bwMode="auto">
          <a:xfrm>
            <a:off x="1809269" y="432235"/>
            <a:ext cx="34656" cy="34656"/>
          </a:xfrm>
          <a:custGeom>
            <a:avLst/>
            <a:gdLst>
              <a:gd name="T0" fmla="*/ 32190 w 56514"/>
              <a:gd name="T1" fmla="*/ 0 h 56515"/>
              <a:gd name="T2" fmla="*/ 19674 w 56514"/>
              <a:gd name="T3" fmla="*/ 2524 h 56515"/>
              <a:gd name="T4" fmla="*/ 9439 w 56514"/>
              <a:gd name="T5" fmla="*/ 9408 h 56515"/>
              <a:gd name="T6" fmla="*/ 2533 w 56514"/>
              <a:gd name="T7" fmla="*/ 19619 h 56515"/>
              <a:gd name="T8" fmla="*/ 0 w 56514"/>
              <a:gd name="T9" fmla="*/ 32124 h 56515"/>
              <a:gd name="T10" fmla="*/ 2533 w 56514"/>
              <a:gd name="T11" fmla="*/ 44640 h 56515"/>
              <a:gd name="T12" fmla="*/ 9439 w 56514"/>
              <a:gd name="T13" fmla="*/ 54871 h 56515"/>
              <a:gd name="T14" fmla="*/ 19674 w 56514"/>
              <a:gd name="T15" fmla="*/ 61775 h 56515"/>
              <a:gd name="T16" fmla="*/ 32190 w 56514"/>
              <a:gd name="T17" fmla="*/ 64309 h 56515"/>
              <a:gd name="T18" fmla="*/ 44687 w 56514"/>
              <a:gd name="T19" fmla="*/ 61775 h 56515"/>
              <a:gd name="T20" fmla="*/ 47812 w 56514"/>
              <a:gd name="T21" fmla="*/ 59662 h 56515"/>
              <a:gd name="T22" fmla="*/ 32190 w 56514"/>
              <a:gd name="T23" fmla="*/ 59662 h 56515"/>
              <a:gd name="T24" fmla="*/ 21460 w 56514"/>
              <a:gd name="T25" fmla="*/ 57495 h 56515"/>
              <a:gd name="T26" fmla="*/ 12705 w 56514"/>
              <a:gd name="T27" fmla="*/ 51586 h 56515"/>
              <a:gd name="T28" fmla="*/ 6808 w 56514"/>
              <a:gd name="T29" fmla="*/ 42831 h 56515"/>
              <a:gd name="T30" fmla="*/ 4646 w 56514"/>
              <a:gd name="T31" fmla="*/ 32124 h 56515"/>
              <a:gd name="T32" fmla="*/ 6808 w 56514"/>
              <a:gd name="T33" fmla="*/ 21408 h 56515"/>
              <a:gd name="T34" fmla="*/ 12705 w 56514"/>
              <a:gd name="T35" fmla="*/ 12637 h 56515"/>
              <a:gd name="T36" fmla="*/ 21460 w 56514"/>
              <a:gd name="T37" fmla="*/ 6713 h 56515"/>
              <a:gd name="T38" fmla="*/ 32190 w 56514"/>
              <a:gd name="T39" fmla="*/ 4538 h 56515"/>
              <a:gd name="T40" fmla="*/ 47676 w 56514"/>
              <a:gd name="T41" fmla="*/ 4538 h 56515"/>
              <a:gd name="T42" fmla="*/ 44687 w 56514"/>
              <a:gd name="T43" fmla="*/ 2524 h 56515"/>
              <a:gd name="T44" fmla="*/ 32190 w 56514"/>
              <a:gd name="T45" fmla="*/ 0 h 56515"/>
              <a:gd name="T46" fmla="*/ 47676 w 56514"/>
              <a:gd name="T47" fmla="*/ 4538 h 56515"/>
              <a:gd name="T48" fmla="*/ 32190 w 56514"/>
              <a:gd name="T49" fmla="*/ 4538 h 56515"/>
              <a:gd name="T50" fmla="*/ 42922 w 56514"/>
              <a:gd name="T51" fmla="*/ 6713 h 56515"/>
              <a:gd name="T52" fmla="*/ 51675 w 56514"/>
              <a:gd name="T53" fmla="*/ 12637 h 56515"/>
              <a:gd name="T54" fmla="*/ 57574 w 56514"/>
              <a:gd name="T55" fmla="*/ 21408 h 56515"/>
              <a:gd name="T56" fmla="*/ 59736 w 56514"/>
              <a:gd name="T57" fmla="*/ 32124 h 56515"/>
              <a:gd name="T58" fmla="*/ 57574 w 56514"/>
              <a:gd name="T59" fmla="*/ 42831 h 56515"/>
              <a:gd name="T60" fmla="*/ 51675 w 56514"/>
              <a:gd name="T61" fmla="*/ 51586 h 56515"/>
              <a:gd name="T62" fmla="*/ 42922 w 56514"/>
              <a:gd name="T63" fmla="*/ 57495 h 56515"/>
              <a:gd name="T64" fmla="*/ 32190 w 56514"/>
              <a:gd name="T65" fmla="*/ 59662 h 56515"/>
              <a:gd name="T66" fmla="*/ 47812 w 56514"/>
              <a:gd name="T67" fmla="*/ 59662 h 56515"/>
              <a:gd name="T68" fmla="*/ 54903 w 56514"/>
              <a:gd name="T69" fmla="*/ 54871 h 56515"/>
              <a:gd name="T70" fmla="*/ 61803 w 56514"/>
              <a:gd name="T71" fmla="*/ 44640 h 56515"/>
              <a:gd name="T72" fmla="*/ 64333 w 56514"/>
              <a:gd name="T73" fmla="*/ 32124 h 56515"/>
              <a:gd name="T74" fmla="*/ 61803 w 56514"/>
              <a:gd name="T75" fmla="*/ 19619 h 56515"/>
              <a:gd name="T76" fmla="*/ 54903 w 56514"/>
              <a:gd name="T77" fmla="*/ 9408 h 56515"/>
              <a:gd name="T78" fmla="*/ 47676 w 56514"/>
              <a:gd name="T79" fmla="*/ 4538 h 56515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9" name="object 7"/>
          <p:cNvSpPr>
            <a:spLocks/>
          </p:cNvSpPr>
          <p:nvPr/>
        </p:nvSpPr>
        <p:spPr bwMode="auto">
          <a:xfrm>
            <a:off x="1818895" y="439937"/>
            <a:ext cx="15403" cy="19253"/>
          </a:xfrm>
          <a:custGeom>
            <a:avLst/>
            <a:gdLst>
              <a:gd name="T0" fmla="*/ 11999 w 25400"/>
              <a:gd name="T1" fmla="*/ 0 h 31750"/>
              <a:gd name="T2" fmla="*/ 0 w 25400"/>
              <a:gd name="T3" fmla="*/ 0 h 31750"/>
              <a:gd name="T4" fmla="*/ 0 w 25400"/>
              <a:gd name="T5" fmla="*/ 31423 h 31750"/>
              <a:gd name="T6" fmla="*/ 5675 w 25400"/>
              <a:gd name="T7" fmla="*/ 31423 h 31750"/>
              <a:gd name="T8" fmla="*/ 5675 w 25400"/>
              <a:gd name="T9" fmla="*/ 18292 h 31750"/>
              <a:gd name="T10" fmla="*/ 16472 w 25400"/>
              <a:gd name="T11" fmla="*/ 18292 h 31750"/>
              <a:gd name="T12" fmla="*/ 15633 w 25400"/>
              <a:gd name="T13" fmla="*/ 17570 h 31750"/>
              <a:gd name="T14" fmla="*/ 21266 w 25400"/>
              <a:gd name="T15" fmla="*/ 14669 h 31750"/>
              <a:gd name="T16" fmla="*/ 21701 w 25400"/>
              <a:gd name="T17" fmla="*/ 13277 h 31750"/>
              <a:gd name="T18" fmla="*/ 5675 w 25400"/>
              <a:gd name="T19" fmla="*/ 13277 h 31750"/>
              <a:gd name="T20" fmla="*/ 5675 w 25400"/>
              <a:gd name="T21" fmla="*/ 5329 h 31750"/>
              <a:gd name="T22" fmla="*/ 22239 w 25400"/>
              <a:gd name="T23" fmla="*/ 5329 h 31750"/>
              <a:gd name="T24" fmla="*/ 21884 w 25400"/>
              <a:gd name="T25" fmla="*/ 3863 h 31750"/>
              <a:gd name="T26" fmla="*/ 18564 w 25400"/>
              <a:gd name="T27" fmla="*/ 848 h 31750"/>
              <a:gd name="T28" fmla="*/ 11999 w 25400"/>
              <a:gd name="T29" fmla="*/ 0 h 31750"/>
              <a:gd name="T30" fmla="*/ 16472 w 25400"/>
              <a:gd name="T31" fmla="*/ 18292 h 31750"/>
              <a:gd name="T32" fmla="*/ 6837 w 25400"/>
              <a:gd name="T33" fmla="*/ 18292 h 31750"/>
              <a:gd name="T34" fmla="*/ 9727 w 25400"/>
              <a:gd name="T35" fmla="*/ 18680 h 31750"/>
              <a:gd name="T36" fmla="*/ 11465 w 25400"/>
              <a:gd name="T37" fmla="*/ 19999 h 31750"/>
              <a:gd name="T38" fmla="*/ 14470 w 25400"/>
              <a:gd name="T39" fmla="*/ 24596 h 31750"/>
              <a:gd name="T40" fmla="*/ 18564 w 25400"/>
              <a:gd name="T41" fmla="*/ 31423 h 31750"/>
              <a:gd name="T42" fmla="*/ 25402 w 25400"/>
              <a:gd name="T43" fmla="*/ 31423 h 31750"/>
              <a:gd name="T44" fmla="*/ 21967 w 25400"/>
              <a:gd name="T45" fmla="*/ 25318 h 31750"/>
              <a:gd name="T46" fmla="*/ 18721 w 25400"/>
              <a:gd name="T47" fmla="*/ 20229 h 31750"/>
              <a:gd name="T48" fmla="*/ 16472 w 25400"/>
              <a:gd name="T49" fmla="*/ 18292 h 31750"/>
              <a:gd name="T50" fmla="*/ 22239 w 25400"/>
              <a:gd name="T51" fmla="*/ 5329 h 31750"/>
              <a:gd name="T52" fmla="*/ 10156 w 25400"/>
              <a:gd name="T53" fmla="*/ 5329 h 31750"/>
              <a:gd name="T54" fmla="*/ 14324 w 25400"/>
              <a:gd name="T55" fmla="*/ 5444 h 31750"/>
              <a:gd name="T56" fmla="*/ 16449 w 25400"/>
              <a:gd name="T57" fmla="*/ 6638 h 31750"/>
              <a:gd name="T58" fmla="*/ 17224 w 25400"/>
              <a:gd name="T59" fmla="*/ 9224 h 31750"/>
              <a:gd name="T60" fmla="*/ 16638 w 25400"/>
              <a:gd name="T61" fmla="*/ 11580 h 31750"/>
              <a:gd name="T62" fmla="*/ 15057 w 25400"/>
              <a:gd name="T63" fmla="*/ 12889 h 31750"/>
              <a:gd name="T64" fmla="*/ 9926 w 25400"/>
              <a:gd name="T65" fmla="*/ 13277 h 31750"/>
              <a:gd name="T66" fmla="*/ 21701 w 25400"/>
              <a:gd name="T67" fmla="*/ 13277 h 31750"/>
              <a:gd name="T68" fmla="*/ 23088 w 25400"/>
              <a:gd name="T69" fmla="*/ 8837 h 31750"/>
              <a:gd name="T70" fmla="*/ 22239 w 25400"/>
              <a:gd name="T71" fmla="*/ 5329 h 3175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" name="object 8"/>
          <p:cNvSpPr txBox="1"/>
          <p:nvPr/>
        </p:nvSpPr>
        <p:spPr>
          <a:xfrm>
            <a:off x="1105563" y="265695"/>
            <a:ext cx="831739" cy="305451"/>
          </a:xfrm>
          <a:prstGeom prst="rect">
            <a:avLst/>
          </a:prstGeom>
        </p:spPr>
        <p:txBody>
          <a:bodyPr lIns="0" tIns="10397" rIns="0" bIns="0">
            <a:spAutoFit/>
          </a:bodyPr>
          <a:lstStyle/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RV College of</a:t>
            </a:r>
          </a:p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Engineering </a:t>
            </a:r>
            <a:endParaRPr sz="970" dirty="0">
              <a:latin typeface="Helvetica-Bold"/>
              <a:cs typeface="Helvetica-Bold"/>
            </a:endParaRPr>
          </a:p>
        </p:txBody>
      </p:sp>
      <p:sp>
        <p:nvSpPr>
          <p:cNvPr id="12" name="Title 10">
            <a:extLst>
              <a:ext uri="{FF2B5EF4-FFF2-40B4-BE49-F238E27FC236}">
                <a16:creationId xmlns:a16="http://schemas.microsoft.com/office/drawing/2014/main" id="{58E44D30-24E9-48B0-AA48-BFE959F534EE}"/>
              </a:ext>
            </a:extLst>
          </p:cNvPr>
          <p:cNvSpPr txBox="1">
            <a:spLocks/>
          </p:cNvSpPr>
          <p:nvPr/>
        </p:nvSpPr>
        <p:spPr>
          <a:xfrm>
            <a:off x="9410629" y="137032"/>
            <a:ext cx="2662792" cy="6250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en-US" sz="2000" dirty="0">
                <a:latin typeface="Playfair Display" charset="0"/>
              </a:rPr>
              <a:t>Go, change the world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92B50D-81D8-47A6-9B7D-9ACCB7465102}"/>
              </a:ext>
            </a:extLst>
          </p:cNvPr>
          <p:cNvSpPr txBox="1"/>
          <p:nvPr/>
        </p:nvSpPr>
        <p:spPr>
          <a:xfrm>
            <a:off x="5031501" y="592599"/>
            <a:ext cx="47850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u="sng" dirty="0">
                <a:latin typeface="Algerian" panose="04020705040A02060702" pitchFamily="82" charset="0"/>
              </a:rPr>
              <a:t>Aim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398847-BC8B-4FBC-9B0F-836F010C5875}"/>
              </a:ext>
            </a:extLst>
          </p:cNvPr>
          <p:cNvSpPr txBox="1"/>
          <p:nvPr/>
        </p:nvSpPr>
        <p:spPr>
          <a:xfrm>
            <a:off x="252811" y="2281782"/>
            <a:ext cx="558428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1. First to capture the approaching vehicles using Raspberry-Camera Module and Raspberry Pi Board.</a:t>
            </a:r>
            <a:endParaRPr lang="en-IN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C07880-2926-45DC-A66D-9CAD30AEE3A5}"/>
              </a:ext>
            </a:extLst>
          </p:cNvPr>
          <p:cNvSpPr txBox="1"/>
          <p:nvPr/>
        </p:nvSpPr>
        <p:spPr>
          <a:xfrm>
            <a:off x="5675560" y="4750046"/>
            <a:ext cx="55100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2. Then Analyze the Signal for Both sides and Display Using LED’s the Red and Green Signals Accordingly.</a:t>
            </a:r>
            <a:endParaRPr lang="en-IN" sz="28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A7821C5-4300-42FA-B5F3-870C3F4AD5B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69" b="23421"/>
          <a:stretch/>
        </p:blipFill>
        <p:spPr>
          <a:xfrm>
            <a:off x="1809269" y="4486862"/>
            <a:ext cx="2471372" cy="189324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0C36EBE-354A-4848-891C-22E302D2EC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6334" y="1779049"/>
            <a:ext cx="3477087" cy="260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044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1144" cy="6858000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IN" sz="1092" dirty="0">
              <a:solidFill>
                <a:srgbClr val="681748"/>
              </a:solidFill>
            </a:endParaRPr>
          </a:p>
        </p:txBody>
      </p:sp>
      <p:sp>
        <p:nvSpPr>
          <p:cNvPr id="8196" name="object 4"/>
          <p:cNvSpPr>
            <a:spLocks/>
          </p:cNvSpPr>
          <p:nvPr/>
        </p:nvSpPr>
        <p:spPr bwMode="auto">
          <a:xfrm>
            <a:off x="611718" y="722959"/>
            <a:ext cx="11235221" cy="0"/>
          </a:xfrm>
          <a:custGeom>
            <a:avLst/>
            <a:gdLst>
              <a:gd name="T0" fmla="*/ 0 w 18527395"/>
              <a:gd name="T1" fmla="*/ 18530663 w 18527395"/>
              <a:gd name="T2" fmla="*/ 0 60000 65536"/>
              <a:gd name="T3" fmla="*/ 0 60000 65536"/>
            </a:gdLst>
            <a:ahLst/>
            <a:cxnLst>
              <a:cxn ang="T2">
                <a:pos x="T0" y="0"/>
              </a:cxn>
              <a:cxn ang="T3">
                <a:pos x="T1" y="0"/>
              </a:cxn>
            </a:cxnLst>
            <a:rect l="0" t="0" r="r" b="b"/>
            <a:pathLst>
              <a:path w="18527395">
                <a:moveTo>
                  <a:pt x="0" y="0"/>
                </a:moveTo>
                <a:lnTo>
                  <a:pt x="18526859" y="0"/>
                </a:lnTo>
              </a:path>
            </a:pathLst>
          </a:custGeom>
          <a:noFill/>
          <a:ln w="15706">
            <a:solidFill>
              <a:srgbClr val="5E6DB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7" name="object 5"/>
          <p:cNvSpPr>
            <a:spLocks noChangeArrowheads="1"/>
          </p:cNvSpPr>
          <p:nvPr/>
        </p:nvSpPr>
        <p:spPr bwMode="auto">
          <a:xfrm>
            <a:off x="609793" y="182906"/>
            <a:ext cx="429347" cy="43031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092"/>
          </a:p>
        </p:txBody>
      </p:sp>
      <p:sp>
        <p:nvSpPr>
          <p:cNvPr id="8198" name="object 6"/>
          <p:cNvSpPr>
            <a:spLocks/>
          </p:cNvSpPr>
          <p:nvPr/>
        </p:nvSpPr>
        <p:spPr bwMode="auto">
          <a:xfrm>
            <a:off x="1809269" y="432235"/>
            <a:ext cx="34656" cy="34656"/>
          </a:xfrm>
          <a:custGeom>
            <a:avLst/>
            <a:gdLst>
              <a:gd name="T0" fmla="*/ 32190 w 56514"/>
              <a:gd name="T1" fmla="*/ 0 h 56515"/>
              <a:gd name="T2" fmla="*/ 19674 w 56514"/>
              <a:gd name="T3" fmla="*/ 2524 h 56515"/>
              <a:gd name="T4" fmla="*/ 9439 w 56514"/>
              <a:gd name="T5" fmla="*/ 9408 h 56515"/>
              <a:gd name="T6" fmla="*/ 2533 w 56514"/>
              <a:gd name="T7" fmla="*/ 19619 h 56515"/>
              <a:gd name="T8" fmla="*/ 0 w 56514"/>
              <a:gd name="T9" fmla="*/ 32124 h 56515"/>
              <a:gd name="T10" fmla="*/ 2533 w 56514"/>
              <a:gd name="T11" fmla="*/ 44640 h 56515"/>
              <a:gd name="T12" fmla="*/ 9439 w 56514"/>
              <a:gd name="T13" fmla="*/ 54871 h 56515"/>
              <a:gd name="T14" fmla="*/ 19674 w 56514"/>
              <a:gd name="T15" fmla="*/ 61775 h 56515"/>
              <a:gd name="T16" fmla="*/ 32190 w 56514"/>
              <a:gd name="T17" fmla="*/ 64309 h 56515"/>
              <a:gd name="T18" fmla="*/ 44687 w 56514"/>
              <a:gd name="T19" fmla="*/ 61775 h 56515"/>
              <a:gd name="T20" fmla="*/ 47812 w 56514"/>
              <a:gd name="T21" fmla="*/ 59662 h 56515"/>
              <a:gd name="T22" fmla="*/ 32190 w 56514"/>
              <a:gd name="T23" fmla="*/ 59662 h 56515"/>
              <a:gd name="T24" fmla="*/ 21460 w 56514"/>
              <a:gd name="T25" fmla="*/ 57495 h 56515"/>
              <a:gd name="T26" fmla="*/ 12705 w 56514"/>
              <a:gd name="T27" fmla="*/ 51586 h 56515"/>
              <a:gd name="T28" fmla="*/ 6808 w 56514"/>
              <a:gd name="T29" fmla="*/ 42831 h 56515"/>
              <a:gd name="T30" fmla="*/ 4646 w 56514"/>
              <a:gd name="T31" fmla="*/ 32124 h 56515"/>
              <a:gd name="T32" fmla="*/ 6808 w 56514"/>
              <a:gd name="T33" fmla="*/ 21408 h 56515"/>
              <a:gd name="T34" fmla="*/ 12705 w 56514"/>
              <a:gd name="T35" fmla="*/ 12637 h 56515"/>
              <a:gd name="T36" fmla="*/ 21460 w 56514"/>
              <a:gd name="T37" fmla="*/ 6713 h 56515"/>
              <a:gd name="T38" fmla="*/ 32190 w 56514"/>
              <a:gd name="T39" fmla="*/ 4538 h 56515"/>
              <a:gd name="T40" fmla="*/ 47676 w 56514"/>
              <a:gd name="T41" fmla="*/ 4538 h 56515"/>
              <a:gd name="T42" fmla="*/ 44687 w 56514"/>
              <a:gd name="T43" fmla="*/ 2524 h 56515"/>
              <a:gd name="T44" fmla="*/ 32190 w 56514"/>
              <a:gd name="T45" fmla="*/ 0 h 56515"/>
              <a:gd name="T46" fmla="*/ 47676 w 56514"/>
              <a:gd name="T47" fmla="*/ 4538 h 56515"/>
              <a:gd name="T48" fmla="*/ 32190 w 56514"/>
              <a:gd name="T49" fmla="*/ 4538 h 56515"/>
              <a:gd name="T50" fmla="*/ 42922 w 56514"/>
              <a:gd name="T51" fmla="*/ 6713 h 56515"/>
              <a:gd name="T52" fmla="*/ 51675 w 56514"/>
              <a:gd name="T53" fmla="*/ 12637 h 56515"/>
              <a:gd name="T54" fmla="*/ 57574 w 56514"/>
              <a:gd name="T55" fmla="*/ 21408 h 56515"/>
              <a:gd name="T56" fmla="*/ 59736 w 56514"/>
              <a:gd name="T57" fmla="*/ 32124 h 56515"/>
              <a:gd name="T58" fmla="*/ 57574 w 56514"/>
              <a:gd name="T59" fmla="*/ 42831 h 56515"/>
              <a:gd name="T60" fmla="*/ 51675 w 56514"/>
              <a:gd name="T61" fmla="*/ 51586 h 56515"/>
              <a:gd name="T62" fmla="*/ 42922 w 56514"/>
              <a:gd name="T63" fmla="*/ 57495 h 56515"/>
              <a:gd name="T64" fmla="*/ 32190 w 56514"/>
              <a:gd name="T65" fmla="*/ 59662 h 56515"/>
              <a:gd name="T66" fmla="*/ 47812 w 56514"/>
              <a:gd name="T67" fmla="*/ 59662 h 56515"/>
              <a:gd name="T68" fmla="*/ 54903 w 56514"/>
              <a:gd name="T69" fmla="*/ 54871 h 56515"/>
              <a:gd name="T70" fmla="*/ 61803 w 56514"/>
              <a:gd name="T71" fmla="*/ 44640 h 56515"/>
              <a:gd name="T72" fmla="*/ 64333 w 56514"/>
              <a:gd name="T73" fmla="*/ 32124 h 56515"/>
              <a:gd name="T74" fmla="*/ 61803 w 56514"/>
              <a:gd name="T75" fmla="*/ 19619 h 56515"/>
              <a:gd name="T76" fmla="*/ 54903 w 56514"/>
              <a:gd name="T77" fmla="*/ 9408 h 56515"/>
              <a:gd name="T78" fmla="*/ 47676 w 56514"/>
              <a:gd name="T79" fmla="*/ 4538 h 56515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9" name="object 7"/>
          <p:cNvSpPr>
            <a:spLocks/>
          </p:cNvSpPr>
          <p:nvPr/>
        </p:nvSpPr>
        <p:spPr bwMode="auto">
          <a:xfrm>
            <a:off x="1818895" y="439937"/>
            <a:ext cx="15403" cy="19253"/>
          </a:xfrm>
          <a:custGeom>
            <a:avLst/>
            <a:gdLst>
              <a:gd name="T0" fmla="*/ 11999 w 25400"/>
              <a:gd name="T1" fmla="*/ 0 h 31750"/>
              <a:gd name="T2" fmla="*/ 0 w 25400"/>
              <a:gd name="T3" fmla="*/ 0 h 31750"/>
              <a:gd name="T4" fmla="*/ 0 w 25400"/>
              <a:gd name="T5" fmla="*/ 31423 h 31750"/>
              <a:gd name="T6" fmla="*/ 5675 w 25400"/>
              <a:gd name="T7" fmla="*/ 31423 h 31750"/>
              <a:gd name="T8" fmla="*/ 5675 w 25400"/>
              <a:gd name="T9" fmla="*/ 18292 h 31750"/>
              <a:gd name="T10" fmla="*/ 16472 w 25400"/>
              <a:gd name="T11" fmla="*/ 18292 h 31750"/>
              <a:gd name="T12" fmla="*/ 15633 w 25400"/>
              <a:gd name="T13" fmla="*/ 17570 h 31750"/>
              <a:gd name="T14" fmla="*/ 21266 w 25400"/>
              <a:gd name="T15" fmla="*/ 14669 h 31750"/>
              <a:gd name="T16" fmla="*/ 21701 w 25400"/>
              <a:gd name="T17" fmla="*/ 13277 h 31750"/>
              <a:gd name="T18" fmla="*/ 5675 w 25400"/>
              <a:gd name="T19" fmla="*/ 13277 h 31750"/>
              <a:gd name="T20" fmla="*/ 5675 w 25400"/>
              <a:gd name="T21" fmla="*/ 5329 h 31750"/>
              <a:gd name="T22" fmla="*/ 22239 w 25400"/>
              <a:gd name="T23" fmla="*/ 5329 h 31750"/>
              <a:gd name="T24" fmla="*/ 21884 w 25400"/>
              <a:gd name="T25" fmla="*/ 3863 h 31750"/>
              <a:gd name="T26" fmla="*/ 18564 w 25400"/>
              <a:gd name="T27" fmla="*/ 848 h 31750"/>
              <a:gd name="T28" fmla="*/ 11999 w 25400"/>
              <a:gd name="T29" fmla="*/ 0 h 31750"/>
              <a:gd name="T30" fmla="*/ 16472 w 25400"/>
              <a:gd name="T31" fmla="*/ 18292 h 31750"/>
              <a:gd name="T32" fmla="*/ 6837 w 25400"/>
              <a:gd name="T33" fmla="*/ 18292 h 31750"/>
              <a:gd name="T34" fmla="*/ 9727 w 25400"/>
              <a:gd name="T35" fmla="*/ 18680 h 31750"/>
              <a:gd name="T36" fmla="*/ 11465 w 25400"/>
              <a:gd name="T37" fmla="*/ 19999 h 31750"/>
              <a:gd name="T38" fmla="*/ 14470 w 25400"/>
              <a:gd name="T39" fmla="*/ 24596 h 31750"/>
              <a:gd name="T40" fmla="*/ 18564 w 25400"/>
              <a:gd name="T41" fmla="*/ 31423 h 31750"/>
              <a:gd name="T42" fmla="*/ 25402 w 25400"/>
              <a:gd name="T43" fmla="*/ 31423 h 31750"/>
              <a:gd name="T44" fmla="*/ 21967 w 25400"/>
              <a:gd name="T45" fmla="*/ 25318 h 31750"/>
              <a:gd name="T46" fmla="*/ 18721 w 25400"/>
              <a:gd name="T47" fmla="*/ 20229 h 31750"/>
              <a:gd name="T48" fmla="*/ 16472 w 25400"/>
              <a:gd name="T49" fmla="*/ 18292 h 31750"/>
              <a:gd name="T50" fmla="*/ 22239 w 25400"/>
              <a:gd name="T51" fmla="*/ 5329 h 31750"/>
              <a:gd name="T52" fmla="*/ 10156 w 25400"/>
              <a:gd name="T53" fmla="*/ 5329 h 31750"/>
              <a:gd name="T54" fmla="*/ 14324 w 25400"/>
              <a:gd name="T55" fmla="*/ 5444 h 31750"/>
              <a:gd name="T56" fmla="*/ 16449 w 25400"/>
              <a:gd name="T57" fmla="*/ 6638 h 31750"/>
              <a:gd name="T58" fmla="*/ 17224 w 25400"/>
              <a:gd name="T59" fmla="*/ 9224 h 31750"/>
              <a:gd name="T60" fmla="*/ 16638 w 25400"/>
              <a:gd name="T61" fmla="*/ 11580 h 31750"/>
              <a:gd name="T62" fmla="*/ 15057 w 25400"/>
              <a:gd name="T63" fmla="*/ 12889 h 31750"/>
              <a:gd name="T64" fmla="*/ 9926 w 25400"/>
              <a:gd name="T65" fmla="*/ 13277 h 31750"/>
              <a:gd name="T66" fmla="*/ 21701 w 25400"/>
              <a:gd name="T67" fmla="*/ 13277 h 31750"/>
              <a:gd name="T68" fmla="*/ 23088 w 25400"/>
              <a:gd name="T69" fmla="*/ 8837 h 31750"/>
              <a:gd name="T70" fmla="*/ 22239 w 25400"/>
              <a:gd name="T71" fmla="*/ 5329 h 3175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" name="object 8"/>
          <p:cNvSpPr txBox="1"/>
          <p:nvPr/>
        </p:nvSpPr>
        <p:spPr>
          <a:xfrm>
            <a:off x="1105563" y="265695"/>
            <a:ext cx="831739" cy="305451"/>
          </a:xfrm>
          <a:prstGeom prst="rect">
            <a:avLst/>
          </a:prstGeom>
        </p:spPr>
        <p:txBody>
          <a:bodyPr lIns="0" tIns="10397" rIns="0" bIns="0">
            <a:spAutoFit/>
          </a:bodyPr>
          <a:lstStyle/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RV College of</a:t>
            </a:r>
          </a:p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Engineering </a:t>
            </a:r>
            <a:endParaRPr sz="970" dirty="0">
              <a:latin typeface="Helvetica-Bold"/>
              <a:cs typeface="Helvetica-Bold"/>
            </a:endParaRPr>
          </a:p>
        </p:txBody>
      </p:sp>
      <p:sp>
        <p:nvSpPr>
          <p:cNvPr id="12" name="Title 10">
            <a:extLst>
              <a:ext uri="{FF2B5EF4-FFF2-40B4-BE49-F238E27FC236}">
                <a16:creationId xmlns:a16="http://schemas.microsoft.com/office/drawing/2014/main" id="{58E44D30-24E9-48B0-AA48-BFE959F534EE}"/>
              </a:ext>
            </a:extLst>
          </p:cNvPr>
          <p:cNvSpPr txBox="1">
            <a:spLocks/>
          </p:cNvSpPr>
          <p:nvPr/>
        </p:nvSpPr>
        <p:spPr>
          <a:xfrm>
            <a:off x="9410629" y="137032"/>
            <a:ext cx="2662792" cy="6250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en-US" sz="2000" dirty="0">
                <a:latin typeface="Playfair Display" charset="0"/>
              </a:rPr>
              <a:t>Go, change the world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65806F-76F4-4873-B0F7-7CD6F8ED284E}"/>
              </a:ext>
            </a:extLst>
          </p:cNvPr>
          <p:cNvSpPr txBox="1"/>
          <p:nvPr/>
        </p:nvSpPr>
        <p:spPr>
          <a:xfrm>
            <a:off x="3799643" y="929389"/>
            <a:ext cx="3746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u="sng" dirty="0">
                <a:latin typeface="Algerian" panose="04020705040A02060702" pitchFamily="82" charset="0"/>
              </a:rPr>
              <a:t>Methodology</a:t>
            </a:r>
            <a:endParaRPr lang="en-US" u="sng" dirty="0">
              <a:latin typeface="Algerian" panose="04020705040A02060702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D4A210-FA36-4050-AD98-AB68A611FA1A}"/>
              </a:ext>
            </a:extLst>
          </p:cNvPr>
          <p:cNvSpPr txBox="1"/>
          <p:nvPr/>
        </p:nvSpPr>
        <p:spPr>
          <a:xfrm>
            <a:off x="609793" y="1707799"/>
            <a:ext cx="106027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We are planning to use TensorFlow(Frozen Model) for the database and some OpenCV libraries for recognizing the objects.</a:t>
            </a:r>
            <a:endParaRPr lang="en-IN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9EC009-FA72-4073-9CCD-8B8DFD07BE4C}"/>
              </a:ext>
            </a:extLst>
          </p:cNvPr>
          <p:cNvSpPr txBox="1"/>
          <p:nvPr/>
        </p:nvSpPr>
        <p:spPr>
          <a:xfrm>
            <a:off x="609793" y="3025216"/>
            <a:ext cx="104162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Using the previous seconds data we analyze the situation.</a:t>
            </a:r>
            <a:endParaRPr lang="en-IN" sz="28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F683303-AB72-4FED-95B0-1393CB1E7E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" t="17373" r="242" b="12613"/>
          <a:stretch/>
        </p:blipFill>
        <p:spPr>
          <a:xfrm>
            <a:off x="3247144" y="3756489"/>
            <a:ext cx="4851373" cy="2583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2861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object 4"/>
          <p:cNvSpPr>
            <a:spLocks/>
          </p:cNvSpPr>
          <p:nvPr/>
        </p:nvSpPr>
        <p:spPr bwMode="auto">
          <a:xfrm>
            <a:off x="611718" y="722959"/>
            <a:ext cx="11235221" cy="0"/>
          </a:xfrm>
          <a:custGeom>
            <a:avLst/>
            <a:gdLst>
              <a:gd name="T0" fmla="*/ 0 w 18527395"/>
              <a:gd name="T1" fmla="*/ 18530663 w 18527395"/>
              <a:gd name="T2" fmla="*/ 0 60000 65536"/>
              <a:gd name="T3" fmla="*/ 0 60000 65536"/>
            </a:gdLst>
            <a:ahLst/>
            <a:cxnLst>
              <a:cxn ang="T2">
                <a:pos x="T0" y="0"/>
              </a:cxn>
              <a:cxn ang="T3">
                <a:pos x="T1" y="0"/>
              </a:cxn>
            </a:cxnLst>
            <a:rect l="0" t="0" r="r" b="b"/>
            <a:pathLst>
              <a:path w="18527395">
                <a:moveTo>
                  <a:pt x="0" y="0"/>
                </a:moveTo>
                <a:lnTo>
                  <a:pt x="18526859" y="0"/>
                </a:lnTo>
              </a:path>
            </a:pathLst>
          </a:custGeom>
          <a:noFill/>
          <a:ln w="15706">
            <a:solidFill>
              <a:srgbClr val="5E6DB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7" name="object 5"/>
          <p:cNvSpPr>
            <a:spLocks noChangeArrowheads="1"/>
          </p:cNvSpPr>
          <p:nvPr/>
        </p:nvSpPr>
        <p:spPr bwMode="auto">
          <a:xfrm>
            <a:off x="609793" y="182906"/>
            <a:ext cx="429347" cy="43031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092"/>
          </a:p>
        </p:txBody>
      </p:sp>
      <p:sp>
        <p:nvSpPr>
          <p:cNvPr id="8198" name="object 6"/>
          <p:cNvSpPr>
            <a:spLocks/>
          </p:cNvSpPr>
          <p:nvPr/>
        </p:nvSpPr>
        <p:spPr bwMode="auto">
          <a:xfrm>
            <a:off x="1809269" y="432235"/>
            <a:ext cx="34656" cy="34656"/>
          </a:xfrm>
          <a:custGeom>
            <a:avLst/>
            <a:gdLst>
              <a:gd name="T0" fmla="*/ 32190 w 56514"/>
              <a:gd name="T1" fmla="*/ 0 h 56515"/>
              <a:gd name="T2" fmla="*/ 19674 w 56514"/>
              <a:gd name="T3" fmla="*/ 2524 h 56515"/>
              <a:gd name="T4" fmla="*/ 9439 w 56514"/>
              <a:gd name="T5" fmla="*/ 9408 h 56515"/>
              <a:gd name="T6" fmla="*/ 2533 w 56514"/>
              <a:gd name="T7" fmla="*/ 19619 h 56515"/>
              <a:gd name="T8" fmla="*/ 0 w 56514"/>
              <a:gd name="T9" fmla="*/ 32124 h 56515"/>
              <a:gd name="T10" fmla="*/ 2533 w 56514"/>
              <a:gd name="T11" fmla="*/ 44640 h 56515"/>
              <a:gd name="T12" fmla="*/ 9439 w 56514"/>
              <a:gd name="T13" fmla="*/ 54871 h 56515"/>
              <a:gd name="T14" fmla="*/ 19674 w 56514"/>
              <a:gd name="T15" fmla="*/ 61775 h 56515"/>
              <a:gd name="T16" fmla="*/ 32190 w 56514"/>
              <a:gd name="T17" fmla="*/ 64309 h 56515"/>
              <a:gd name="T18" fmla="*/ 44687 w 56514"/>
              <a:gd name="T19" fmla="*/ 61775 h 56515"/>
              <a:gd name="T20" fmla="*/ 47812 w 56514"/>
              <a:gd name="T21" fmla="*/ 59662 h 56515"/>
              <a:gd name="T22" fmla="*/ 32190 w 56514"/>
              <a:gd name="T23" fmla="*/ 59662 h 56515"/>
              <a:gd name="T24" fmla="*/ 21460 w 56514"/>
              <a:gd name="T25" fmla="*/ 57495 h 56515"/>
              <a:gd name="T26" fmla="*/ 12705 w 56514"/>
              <a:gd name="T27" fmla="*/ 51586 h 56515"/>
              <a:gd name="T28" fmla="*/ 6808 w 56514"/>
              <a:gd name="T29" fmla="*/ 42831 h 56515"/>
              <a:gd name="T30" fmla="*/ 4646 w 56514"/>
              <a:gd name="T31" fmla="*/ 32124 h 56515"/>
              <a:gd name="T32" fmla="*/ 6808 w 56514"/>
              <a:gd name="T33" fmla="*/ 21408 h 56515"/>
              <a:gd name="T34" fmla="*/ 12705 w 56514"/>
              <a:gd name="T35" fmla="*/ 12637 h 56515"/>
              <a:gd name="T36" fmla="*/ 21460 w 56514"/>
              <a:gd name="T37" fmla="*/ 6713 h 56515"/>
              <a:gd name="T38" fmla="*/ 32190 w 56514"/>
              <a:gd name="T39" fmla="*/ 4538 h 56515"/>
              <a:gd name="T40" fmla="*/ 47676 w 56514"/>
              <a:gd name="T41" fmla="*/ 4538 h 56515"/>
              <a:gd name="T42" fmla="*/ 44687 w 56514"/>
              <a:gd name="T43" fmla="*/ 2524 h 56515"/>
              <a:gd name="T44" fmla="*/ 32190 w 56514"/>
              <a:gd name="T45" fmla="*/ 0 h 56515"/>
              <a:gd name="T46" fmla="*/ 47676 w 56514"/>
              <a:gd name="T47" fmla="*/ 4538 h 56515"/>
              <a:gd name="T48" fmla="*/ 32190 w 56514"/>
              <a:gd name="T49" fmla="*/ 4538 h 56515"/>
              <a:gd name="T50" fmla="*/ 42922 w 56514"/>
              <a:gd name="T51" fmla="*/ 6713 h 56515"/>
              <a:gd name="T52" fmla="*/ 51675 w 56514"/>
              <a:gd name="T53" fmla="*/ 12637 h 56515"/>
              <a:gd name="T54" fmla="*/ 57574 w 56514"/>
              <a:gd name="T55" fmla="*/ 21408 h 56515"/>
              <a:gd name="T56" fmla="*/ 59736 w 56514"/>
              <a:gd name="T57" fmla="*/ 32124 h 56515"/>
              <a:gd name="T58" fmla="*/ 57574 w 56514"/>
              <a:gd name="T59" fmla="*/ 42831 h 56515"/>
              <a:gd name="T60" fmla="*/ 51675 w 56514"/>
              <a:gd name="T61" fmla="*/ 51586 h 56515"/>
              <a:gd name="T62" fmla="*/ 42922 w 56514"/>
              <a:gd name="T63" fmla="*/ 57495 h 56515"/>
              <a:gd name="T64" fmla="*/ 32190 w 56514"/>
              <a:gd name="T65" fmla="*/ 59662 h 56515"/>
              <a:gd name="T66" fmla="*/ 47812 w 56514"/>
              <a:gd name="T67" fmla="*/ 59662 h 56515"/>
              <a:gd name="T68" fmla="*/ 54903 w 56514"/>
              <a:gd name="T69" fmla="*/ 54871 h 56515"/>
              <a:gd name="T70" fmla="*/ 61803 w 56514"/>
              <a:gd name="T71" fmla="*/ 44640 h 56515"/>
              <a:gd name="T72" fmla="*/ 64333 w 56514"/>
              <a:gd name="T73" fmla="*/ 32124 h 56515"/>
              <a:gd name="T74" fmla="*/ 61803 w 56514"/>
              <a:gd name="T75" fmla="*/ 19619 h 56515"/>
              <a:gd name="T76" fmla="*/ 54903 w 56514"/>
              <a:gd name="T77" fmla="*/ 9408 h 56515"/>
              <a:gd name="T78" fmla="*/ 47676 w 56514"/>
              <a:gd name="T79" fmla="*/ 4538 h 56515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9" name="object 7"/>
          <p:cNvSpPr>
            <a:spLocks/>
          </p:cNvSpPr>
          <p:nvPr/>
        </p:nvSpPr>
        <p:spPr bwMode="auto">
          <a:xfrm>
            <a:off x="1818895" y="439937"/>
            <a:ext cx="15403" cy="19253"/>
          </a:xfrm>
          <a:custGeom>
            <a:avLst/>
            <a:gdLst>
              <a:gd name="T0" fmla="*/ 11999 w 25400"/>
              <a:gd name="T1" fmla="*/ 0 h 31750"/>
              <a:gd name="T2" fmla="*/ 0 w 25400"/>
              <a:gd name="T3" fmla="*/ 0 h 31750"/>
              <a:gd name="T4" fmla="*/ 0 w 25400"/>
              <a:gd name="T5" fmla="*/ 31423 h 31750"/>
              <a:gd name="T6" fmla="*/ 5675 w 25400"/>
              <a:gd name="T7" fmla="*/ 31423 h 31750"/>
              <a:gd name="T8" fmla="*/ 5675 w 25400"/>
              <a:gd name="T9" fmla="*/ 18292 h 31750"/>
              <a:gd name="T10" fmla="*/ 16472 w 25400"/>
              <a:gd name="T11" fmla="*/ 18292 h 31750"/>
              <a:gd name="T12" fmla="*/ 15633 w 25400"/>
              <a:gd name="T13" fmla="*/ 17570 h 31750"/>
              <a:gd name="T14" fmla="*/ 21266 w 25400"/>
              <a:gd name="T15" fmla="*/ 14669 h 31750"/>
              <a:gd name="T16" fmla="*/ 21701 w 25400"/>
              <a:gd name="T17" fmla="*/ 13277 h 31750"/>
              <a:gd name="T18" fmla="*/ 5675 w 25400"/>
              <a:gd name="T19" fmla="*/ 13277 h 31750"/>
              <a:gd name="T20" fmla="*/ 5675 w 25400"/>
              <a:gd name="T21" fmla="*/ 5329 h 31750"/>
              <a:gd name="T22" fmla="*/ 22239 w 25400"/>
              <a:gd name="T23" fmla="*/ 5329 h 31750"/>
              <a:gd name="T24" fmla="*/ 21884 w 25400"/>
              <a:gd name="T25" fmla="*/ 3863 h 31750"/>
              <a:gd name="T26" fmla="*/ 18564 w 25400"/>
              <a:gd name="T27" fmla="*/ 848 h 31750"/>
              <a:gd name="T28" fmla="*/ 11999 w 25400"/>
              <a:gd name="T29" fmla="*/ 0 h 31750"/>
              <a:gd name="T30" fmla="*/ 16472 w 25400"/>
              <a:gd name="T31" fmla="*/ 18292 h 31750"/>
              <a:gd name="T32" fmla="*/ 6837 w 25400"/>
              <a:gd name="T33" fmla="*/ 18292 h 31750"/>
              <a:gd name="T34" fmla="*/ 9727 w 25400"/>
              <a:gd name="T35" fmla="*/ 18680 h 31750"/>
              <a:gd name="T36" fmla="*/ 11465 w 25400"/>
              <a:gd name="T37" fmla="*/ 19999 h 31750"/>
              <a:gd name="T38" fmla="*/ 14470 w 25400"/>
              <a:gd name="T39" fmla="*/ 24596 h 31750"/>
              <a:gd name="T40" fmla="*/ 18564 w 25400"/>
              <a:gd name="T41" fmla="*/ 31423 h 31750"/>
              <a:gd name="T42" fmla="*/ 25402 w 25400"/>
              <a:gd name="T43" fmla="*/ 31423 h 31750"/>
              <a:gd name="T44" fmla="*/ 21967 w 25400"/>
              <a:gd name="T45" fmla="*/ 25318 h 31750"/>
              <a:gd name="T46" fmla="*/ 18721 w 25400"/>
              <a:gd name="T47" fmla="*/ 20229 h 31750"/>
              <a:gd name="T48" fmla="*/ 16472 w 25400"/>
              <a:gd name="T49" fmla="*/ 18292 h 31750"/>
              <a:gd name="T50" fmla="*/ 22239 w 25400"/>
              <a:gd name="T51" fmla="*/ 5329 h 31750"/>
              <a:gd name="T52" fmla="*/ 10156 w 25400"/>
              <a:gd name="T53" fmla="*/ 5329 h 31750"/>
              <a:gd name="T54" fmla="*/ 14324 w 25400"/>
              <a:gd name="T55" fmla="*/ 5444 h 31750"/>
              <a:gd name="T56" fmla="*/ 16449 w 25400"/>
              <a:gd name="T57" fmla="*/ 6638 h 31750"/>
              <a:gd name="T58" fmla="*/ 17224 w 25400"/>
              <a:gd name="T59" fmla="*/ 9224 h 31750"/>
              <a:gd name="T60" fmla="*/ 16638 w 25400"/>
              <a:gd name="T61" fmla="*/ 11580 h 31750"/>
              <a:gd name="T62" fmla="*/ 15057 w 25400"/>
              <a:gd name="T63" fmla="*/ 12889 h 31750"/>
              <a:gd name="T64" fmla="*/ 9926 w 25400"/>
              <a:gd name="T65" fmla="*/ 13277 h 31750"/>
              <a:gd name="T66" fmla="*/ 21701 w 25400"/>
              <a:gd name="T67" fmla="*/ 13277 h 31750"/>
              <a:gd name="T68" fmla="*/ 23088 w 25400"/>
              <a:gd name="T69" fmla="*/ 8837 h 31750"/>
              <a:gd name="T70" fmla="*/ 22239 w 25400"/>
              <a:gd name="T71" fmla="*/ 5329 h 3175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" name="object 8"/>
          <p:cNvSpPr txBox="1"/>
          <p:nvPr/>
        </p:nvSpPr>
        <p:spPr>
          <a:xfrm>
            <a:off x="1105563" y="265695"/>
            <a:ext cx="831739" cy="305451"/>
          </a:xfrm>
          <a:prstGeom prst="rect">
            <a:avLst/>
          </a:prstGeom>
        </p:spPr>
        <p:txBody>
          <a:bodyPr lIns="0" tIns="10397" rIns="0" bIns="0">
            <a:spAutoFit/>
          </a:bodyPr>
          <a:lstStyle/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RV College of</a:t>
            </a:r>
          </a:p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Engineering </a:t>
            </a:r>
            <a:endParaRPr sz="970" dirty="0">
              <a:latin typeface="Helvetica-Bold"/>
              <a:cs typeface="Helvetica-Bold"/>
            </a:endParaRPr>
          </a:p>
        </p:txBody>
      </p:sp>
      <p:sp>
        <p:nvSpPr>
          <p:cNvPr id="12" name="Title 10">
            <a:extLst>
              <a:ext uri="{FF2B5EF4-FFF2-40B4-BE49-F238E27FC236}">
                <a16:creationId xmlns:a16="http://schemas.microsoft.com/office/drawing/2014/main" id="{58E44D30-24E9-48B0-AA48-BFE959F534EE}"/>
              </a:ext>
            </a:extLst>
          </p:cNvPr>
          <p:cNvSpPr txBox="1">
            <a:spLocks/>
          </p:cNvSpPr>
          <p:nvPr/>
        </p:nvSpPr>
        <p:spPr>
          <a:xfrm>
            <a:off x="9410629" y="137032"/>
            <a:ext cx="2662792" cy="6250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en-US" sz="2000" dirty="0">
                <a:latin typeface="Playfair Display" charset="0"/>
              </a:rPr>
              <a:t>Go, change the world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85A40C-D92C-4FED-A190-B60978CBD87C}"/>
              </a:ext>
            </a:extLst>
          </p:cNvPr>
          <p:cNvSpPr txBox="1"/>
          <p:nvPr/>
        </p:nvSpPr>
        <p:spPr>
          <a:xfrm>
            <a:off x="436087" y="2446303"/>
            <a:ext cx="113198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Using the information we give out the signals to both ways for safe passing.</a:t>
            </a:r>
            <a:endParaRPr lang="en-IN" sz="3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63F005-4FCF-4683-87FE-D66E15CE14B9}"/>
              </a:ext>
            </a:extLst>
          </p:cNvPr>
          <p:cNvSpPr txBox="1"/>
          <p:nvPr/>
        </p:nvSpPr>
        <p:spPr>
          <a:xfrm>
            <a:off x="436087" y="1192277"/>
            <a:ext cx="109106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We plan to use the area of the vehicles to interpret whether they are approaching or departing from the point. </a:t>
            </a:r>
            <a:endParaRPr lang="en-IN" sz="2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655D7BB-4DC0-49B1-83DE-2D1EA56E84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35" t="6937" r="24067" b="13367"/>
          <a:stretch/>
        </p:blipFill>
        <p:spPr>
          <a:xfrm>
            <a:off x="4568619" y="3429000"/>
            <a:ext cx="2770447" cy="3149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778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6721" y="2000"/>
            <a:ext cx="12191144" cy="7130075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IN" sz="1092" dirty="0">
              <a:solidFill>
                <a:srgbClr val="681748"/>
              </a:solidFill>
            </a:endParaRPr>
          </a:p>
        </p:txBody>
      </p:sp>
      <p:sp>
        <p:nvSpPr>
          <p:cNvPr id="8196" name="object 4"/>
          <p:cNvSpPr>
            <a:spLocks/>
          </p:cNvSpPr>
          <p:nvPr/>
        </p:nvSpPr>
        <p:spPr bwMode="auto">
          <a:xfrm>
            <a:off x="611718" y="722959"/>
            <a:ext cx="11235221" cy="0"/>
          </a:xfrm>
          <a:custGeom>
            <a:avLst/>
            <a:gdLst>
              <a:gd name="T0" fmla="*/ 0 w 18527395"/>
              <a:gd name="T1" fmla="*/ 18530663 w 18527395"/>
              <a:gd name="T2" fmla="*/ 0 60000 65536"/>
              <a:gd name="T3" fmla="*/ 0 60000 65536"/>
            </a:gdLst>
            <a:ahLst/>
            <a:cxnLst>
              <a:cxn ang="T2">
                <a:pos x="T0" y="0"/>
              </a:cxn>
              <a:cxn ang="T3">
                <a:pos x="T1" y="0"/>
              </a:cxn>
            </a:cxnLst>
            <a:rect l="0" t="0" r="r" b="b"/>
            <a:pathLst>
              <a:path w="18527395">
                <a:moveTo>
                  <a:pt x="0" y="0"/>
                </a:moveTo>
                <a:lnTo>
                  <a:pt x="18526859" y="0"/>
                </a:lnTo>
              </a:path>
            </a:pathLst>
          </a:custGeom>
          <a:noFill/>
          <a:ln w="15706">
            <a:solidFill>
              <a:srgbClr val="5E6DB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7" name="object 5"/>
          <p:cNvSpPr>
            <a:spLocks noChangeArrowheads="1"/>
          </p:cNvSpPr>
          <p:nvPr/>
        </p:nvSpPr>
        <p:spPr bwMode="auto">
          <a:xfrm>
            <a:off x="609793" y="182906"/>
            <a:ext cx="429347" cy="43031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092"/>
          </a:p>
        </p:txBody>
      </p:sp>
      <p:sp>
        <p:nvSpPr>
          <p:cNvPr id="8198" name="object 6"/>
          <p:cNvSpPr>
            <a:spLocks/>
          </p:cNvSpPr>
          <p:nvPr/>
        </p:nvSpPr>
        <p:spPr bwMode="auto">
          <a:xfrm>
            <a:off x="1809269" y="432235"/>
            <a:ext cx="34656" cy="34656"/>
          </a:xfrm>
          <a:custGeom>
            <a:avLst/>
            <a:gdLst>
              <a:gd name="T0" fmla="*/ 32190 w 56514"/>
              <a:gd name="T1" fmla="*/ 0 h 56515"/>
              <a:gd name="T2" fmla="*/ 19674 w 56514"/>
              <a:gd name="T3" fmla="*/ 2524 h 56515"/>
              <a:gd name="T4" fmla="*/ 9439 w 56514"/>
              <a:gd name="T5" fmla="*/ 9408 h 56515"/>
              <a:gd name="T6" fmla="*/ 2533 w 56514"/>
              <a:gd name="T7" fmla="*/ 19619 h 56515"/>
              <a:gd name="T8" fmla="*/ 0 w 56514"/>
              <a:gd name="T9" fmla="*/ 32124 h 56515"/>
              <a:gd name="T10" fmla="*/ 2533 w 56514"/>
              <a:gd name="T11" fmla="*/ 44640 h 56515"/>
              <a:gd name="T12" fmla="*/ 9439 w 56514"/>
              <a:gd name="T13" fmla="*/ 54871 h 56515"/>
              <a:gd name="T14" fmla="*/ 19674 w 56514"/>
              <a:gd name="T15" fmla="*/ 61775 h 56515"/>
              <a:gd name="T16" fmla="*/ 32190 w 56514"/>
              <a:gd name="T17" fmla="*/ 64309 h 56515"/>
              <a:gd name="T18" fmla="*/ 44687 w 56514"/>
              <a:gd name="T19" fmla="*/ 61775 h 56515"/>
              <a:gd name="T20" fmla="*/ 47812 w 56514"/>
              <a:gd name="T21" fmla="*/ 59662 h 56515"/>
              <a:gd name="T22" fmla="*/ 32190 w 56514"/>
              <a:gd name="T23" fmla="*/ 59662 h 56515"/>
              <a:gd name="T24" fmla="*/ 21460 w 56514"/>
              <a:gd name="T25" fmla="*/ 57495 h 56515"/>
              <a:gd name="T26" fmla="*/ 12705 w 56514"/>
              <a:gd name="T27" fmla="*/ 51586 h 56515"/>
              <a:gd name="T28" fmla="*/ 6808 w 56514"/>
              <a:gd name="T29" fmla="*/ 42831 h 56515"/>
              <a:gd name="T30" fmla="*/ 4646 w 56514"/>
              <a:gd name="T31" fmla="*/ 32124 h 56515"/>
              <a:gd name="T32" fmla="*/ 6808 w 56514"/>
              <a:gd name="T33" fmla="*/ 21408 h 56515"/>
              <a:gd name="T34" fmla="*/ 12705 w 56514"/>
              <a:gd name="T35" fmla="*/ 12637 h 56515"/>
              <a:gd name="T36" fmla="*/ 21460 w 56514"/>
              <a:gd name="T37" fmla="*/ 6713 h 56515"/>
              <a:gd name="T38" fmla="*/ 32190 w 56514"/>
              <a:gd name="T39" fmla="*/ 4538 h 56515"/>
              <a:gd name="T40" fmla="*/ 47676 w 56514"/>
              <a:gd name="T41" fmla="*/ 4538 h 56515"/>
              <a:gd name="T42" fmla="*/ 44687 w 56514"/>
              <a:gd name="T43" fmla="*/ 2524 h 56515"/>
              <a:gd name="T44" fmla="*/ 32190 w 56514"/>
              <a:gd name="T45" fmla="*/ 0 h 56515"/>
              <a:gd name="T46" fmla="*/ 47676 w 56514"/>
              <a:gd name="T47" fmla="*/ 4538 h 56515"/>
              <a:gd name="T48" fmla="*/ 32190 w 56514"/>
              <a:gd name="T49" fmla="*/ 4538 h 56515"/>
              <a:gd name="T50" fmla="*/ 42922 w 56514"/>
              <a:gd name="T51" fmla="*/ 6713 h 56515"/>
              <a:gd name="T52" fmla="*/ 51675 w 56514"/>
              <a:gd name="T53" fmla="*/ 12637 h 56515"/>
              <a:gd name="T54" fmla="*/ 57574 w 56514"/>
              <a:gd name="T55" fmla="*/ 21408 h 56515"/>
              <a:gd name="T56" fmla="*/ 59736 w 56514"/>
              <a:gd name="T57" fmla="*/ 32124 h 56515"/>
              <a:gd name="T58" fmla="*/ 57574 w 56514"/>
              <a:gd name="T59" fmla="*/ 42831 h 56515"/>
              <a:gd name="T60" fmla="*/ 51675 w 56514"/>
              <a:gd name="T61" fmla="*/ 51586 h 56515"/>
              <a:gd name="T62" fmla="*/ 42922 w 56514"/>
              <a:gd name="T63" fmla="*/ 57495 h 56515"/>
              <a:gd name="T64" fmla="*/ 32190 w 56514"/>
              <a:gd name="T65" fmla="*/ 59662 h 56515"/>
              <a:gd name="T66" fmla="*/ 47812 w 56514"/>
              <a:gd name="T67" fmla="*/ 59662 h 56515"/>
              <a:gd name="T68" fmla="*/ 54903 w 56514"/>
              <a:gd name="T69" fmla="*/ 54871 h 56515"/>
              <a:gd name="T70" fmla="*/ 61803 w 56514"/>
              <a:gd name="T71" fmla="*/ 44640 h 56515"/>
              <a:gd name="T72" fmla="*/ 64333 w 56514"/>
              <a:gd name="T73" fmla="*/ 32124 h 56515"/>
              <a:gd name="T74" fmla="*/ 61803 w 56514"/>
              <a:gd name="T75" fmla="*/ 19619 h 56515"/>
              <a:gd name="T76" fmla="*/ 54903 w 56514"/>
              <a:gd name="T77" fmla="*/ 9408 h 56515"/>
              <a:gd name="T78" fmla="*/ 47676 w 56514"/>
              <a:gd name="T79" fmla="*/ 4538 h 56515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9" name="object 7"/>
          <p:cNvSpPr>
            <a:spLocks/>
          </p:cNvSpPr>
          <p:nvPr/>
        </p:nvSpPr>
        <p:spPr bwMode="auto">
          <a:xfrm>
            <a:off x="1818895" y="439937"/>
            <a:ext cx="15403" cy="19253"/>
          </a:xfrm>
          <a:custGeom>
            <a:avLst/>
            <a:gdLst>
              <a:gd name="T0" fmla="*/ 11999 w 25400"/>
              <a:gd name="T1" fmla="*/ 0 h 31750"/>
              <a:gd name="T2" fmla="*/ 0 w 25400"/>
              <a:gd name="T3" fmla="*/ 0 h 31750"/>
              <a:gd name="T4" fmla="*/ 0 w 25400"/>
              <a:gd name="T5" fmla="*/ 31423 h 31750"/>
              <a:gd name="T6" fmla="*/ 5675 w 25400"/>
              <a:gd name="T7" fmla="*/ 31423 h 31750"/>
              <a:gd name="T8" fmla="*/ 5675 w 25400"/>
              <a:gd name="T9" fmla="*/ 18292 h 31750"/>
              <a:gd name="T10" fmla="*/ 16472 w 25400"/>
              <a:gd name="T11" fmla="*/ 18292 h 31750"/>
              <a:gd name="T12" fmla="*/ 15633 w 25400"/>
              <a:gd name="T13" fmla="*/ 17570 h 31750"/>
              <a:gd name="T14" fmla="*/ 21266 w 25400"/>
              <a:gd name="T15" fmla="*/ 14669 h 31750"/>
              <a:gd name="T16" fmla="*/ 21701 w 25400"/>
              <a:gd name="T17" fmla="*/ 13277 h 31750"/>
              <a:gd name="T18" fmla="*/ 5675 w 25400"/>
              <a:gd name="T19" fmla="*/ 13277 h 31750"/>
              <a:gd name="T20" fmla="*/ 5675 w 25400"/>
              <a:gd name="T21" fmla="*/ 5329 h 31750"/>
              <a:gd name="T22" fmla="*/ 22239 w 25400"/>
              <a:gd name="T23" fmla="*/ 5329 h 31750"/>
              <a:gd name="T24" fmla="*/ 21884 w 25400"/>
              <a:gd name="T25" fmla="*/ 3863 h 31750"/>
              <a:gd name="T26" fmla="*/ 18564 w 25400"/>
              <a:gd name="T27" fmla="*/ 848 h 31750"/>
              <a:gd name="T28" fmla="*/ 11999 w 25400"/>
              <a:gd name="T29" fmla="*/ 0 h 31750"/>
              <a:gd name="T30" fmla="*/ 16472 w 25400"/>
              <a:gd name="T31" fmla="*/ 18292 h 31750"/>
              <a:gd name="T32" fmla="*/ 6837 w 25400"/>
              <a:gd name="T33" fmla="*/ 18292 h 31750"/>
              <a:gd name="T34" fmla="*/ 9727 w 25400"/>
              <a:gd name="T35" fmla="*/ 18680 h 31750"/>
              <a:gd name="T36" fmla="*/ 11465 w 25400"/>
              <a:gd name="T37" fmla="*/ 19999 h 31750"/>
              <a:gd name="T38" fmla="*/ 14470 w 25400"/>
              <a:gd name="T39" fmla="*/ 24596 h 31750"/>
              <a:gd name="T40" fmla="*/ 18564 w 25400"/>
              <a:gd name="T41" fmla="*/ 31423 h 31750"/>
              <a:gd name="T42" fmla="*/ 25402 w 25400"/>
              <a:gd name="T43" fmla="*/ 31423 h 31750"/>
              <a:gd name="T44" fmla="*/ 21967 w 25400"/>
              <a:gd name="T45" fmla="*/ 25318 h 31750"/>
              <a:gd name="T46" fmla="*/ 18721 w 25400"/>
              <a:gd name="T47" fmla="*/ 20229 h 31750"/>
              <a:gd name="T48" fmla="*/ 16472 w 25400"/>
              <a:gd name="T49" fmla="*/ 18292 h 31750"/>
              <a:gd name="T50" fmla="*/ 22239 w 25400"/>
              <a:gd name="T51" fmla="*/ 5329 h 31750"/>
              <a:gd name="T52" fmla="*/ 10156 w 25400"/>
              <a:gd name="T53" fmla="*/ 5329 h 31750"/>
              <a:gd name="T54" fmla="*/ 14324 w 25400"/>
              <a:gd name="T55" fmla="*/ 5444 h 31750"/>
              <a:gd name="T56" fmla="*/ 16449 w 25400"/>
              <a:gd name="T57" fmla="*/ 6638 h 31750"/>
              <a:gd name="T58" fmla="*/ 17224 w 25400"/>
              <a:gd name="T59" fmla="*/ 9224 h 31750"/>
              <a:gd name="T60" fmla="*/ 16638 w 25400"/>
              <a:gd name="T61" fmla="*/ 11580 h 31750"/>
              <a:gd name="T62" fmla="*/ 15057 w 25400"/>
              <a:gd name="T63" fmla="*/ 12889 h 31750"/>
              <a:gd name="T64" fmla="*/ 9926 w 25400"/>
              <a:gd name="T65" fmla="*/ 13277 h 31750"/>
              <a:gd name="T66" fmla="*/ 21701 w 25400"/>
              <a:gd name="T67" fmla="*/ 13277 h 31750"/>
              <a:gd name="T68" fmla="*/ 23088 w 25400"/>
              <a:gd name="T69" fmla="*/ 8837 h 31750"/>
              <a:gd name="T70" fmla="*/ 22239 w 25400"/>
              <a:gd name="T71" fmla="*/ 5329 h 3175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" name="object 8"/>
          <p:cNvSpPr txBox="1"/>
          <p:nvPr/>
        </p:nvSpPr>
        <p:spPr>
          <a:xfrm>
            <a:off x="1105563" y="265695"/>
            <a:ext cx="831739" cy="305451"/>
          </a:xfrm>
          <a:prstGeom prst="rect">
            <a:avLst/>
          </a:prstGeom>
        </p:spPr>
        <p:txBody>
          <a:bodyPr lIns="0" tIns="10397" rIns="0" bIns="0">
            <a:spAutoFit/>
          </a:bodyPr>
          <a:lstStyle/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RV College of</a:t>
            </a:r>
          </a:p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Engineering </a:t>
            </a:r>
            <a:endParaRPr sz="970" dirty="0">
              <a:latin typeface="Helvetica-Bold"/>
              <a:cs typeface="Helvetica-Bold"/>
            </a:endParaRPr>
          </a:p>
        </p:txBody>
      </p:sp>
      <p:sp>
        <p:nvSpPr>
          <p:cNvPr id="12" name="Title 10">
            <a:extLst>
              <a:ext uri="{FF2B5EF4-FFF2-40B4-BE49-F238E27FC236}">
                <a16:creationId xmlns:a16="http://schemas.microsoft.com/office/drawing/2014/main" id="{58E44D30-24E9-48B0-AA48-BFE959F534EE}"/>
              </a:ext>
            </a:extLst>
          </p:cNvPr>
          <p:cNvSpPr txBox="1">
            <a:spLocks/>
          </p:cNvSpPr>
          <p:nvPr/>
        </p:nvSpPr>
        <p:spPr>
          <a:xfrm>
            <a:off x="9410629" y="137032"/>
            <a:ext cx="2662792" cy="6250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en-US" sz="2000" dirty="0">
                <a:latin typeface="Playfair Display" charset="0"/>
              </a:rPr>
              <a:t>Go, change the world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8E1748-207A-4BD0-8A68-03A97B930CC2}"/>
              </a:ext>
            </a:extLst>
          </p:cNvPr>
          <p:cNvSpPr txBox="1"/>
          <p:nvPr/>
        </p:nvSpPr>
        <p:spPr>
          <a:xfrm>
            <a:off x="6800343" y="-1154379"/>
            <a:ext cx="5477522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1500" dirty="0"/>
          </a:p>
          <a:p>
            <a:pPr algn="ctr"/>
            <a:endParaRPr lang="en-IN" sz="115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0B3E0F-DA0B-4BED-B59A-6419D1E036C1}"/>
              </a:ext>
            </a:extLst>
          </p:cNvPr>
          <p:cNvSpPr txBox="1"/>
          <p:nvPr/>
        </p:nvSpPr>
        <p:spPr>
          <a:xfrm>
            <a:off x="3317570" y="749869"/>
            <a:ext cx="4897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latin typeface="Bookman Old Style" panose="02050604050505020204" pitchFamily="18" charset="0"/>
              </a:rPr>
              <a:t>BLOCK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7E31-8385-43FF-8C72-1D38235AA7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271122" y="3043255"/>
            <a:ext cx="654482" cy="46748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2D44879-4CBC-4DCB-ADC2-F6AF758D3F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816527" y="2500570"/>
            <a:ext cx="680946" cy="4863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43E1633-9FD1-47A1-B07B-B932539972D7}"/>
              </a:ext>
            </a:extLst>
          </p:cNvPr>
          <p:cNvSpPr/>
          <p:nvPr/>
        </p:nvSpPr>
        <p:spPr>
          <a:xfrm>
            <a:off x="5435551" y="2166035"/>
            <a:ext cx="3718610" cy="112492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6EC7D5B-0D86-48C9-A5F1-48722D4AA03E}"/>
              </a:ext>
            </a:extLst>
          </p:cNvPr>
          <p:cNvSpPr/>
          <p:nvPr/>
        </p:nvSpPr>
        <p:spPr>
          <a:xfrm>
            <a:off x="3977063" y="3567038"/>
            <a:ext cx="1317862" cy="28302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ADD52F3-9E3D-45F4-8590-1BBB0D359F18}"/>
              </a:ext>
            </a:extLst>
          </p:cNvPr>
          <p:cNvCxnSpPr>
            <a:cxnSpLocks/>
          </p:cNvCxnSpPr>
          <p:nvPr/>
        </p:nvCxnSpPr>
        <p:spPr>
          <a:xfrm flipV="1">
            <a:off x="4598363" y="4003039"/>
            <a:ext cx="0" cy="826711"/>
          </a:xfrm>
          <a:prstGeom prst="straightConnector1">
            <a:avLst/>
          </a:prstGeom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CE05EBD-825D-400D-BBC7-1063AC9173FC}"/>
              </a:ext>
            </a:extLst>
          </p:cNvPr>
          <p:cNvCxnSpPr>
            <a:cxnSpLocks/>
          </p:cNvCxnSpPr>
          <p:nvPr/>
        </p:nvCxnSpPr>
        <p:spPr>
          <a:xfrm flipH="1">
            <a:off x="5894591" y="2675527"/>
            <a:ext cx="124788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2F628D50-AB1D-4841-A16C-DCAAE5852C47}"/>
              </a:ext>
            </a:extLst>
          </p:cNvPr>
          <p:cNvSpPr txBox="1"/>
          <p:nvPr/>
        </p:nvSpPr>
        <p:spPr>
          <a:xfrm>
            <a:off x="2573910" y="1655944"/>
            <a:ext cx="1359740" cy="64633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Bookman Old Style" panose="02050604050505020204" pitchFamily="18" charset="0"/>
              </a:rPr>
              <a:t>Raspberry Pi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D4B8497-3510-487C-B02E-072A58129E91}"/>
              </a:ext>
            </a:extLst>
          </p:cNvPr>
          <p:cNvSpPr txBox="1"/>
          <p:nvPr/>
        </p:nvSpPr>
        <p:spPr>
          <a:xfrm>
            <a:off x="9784660" y="1879339"/>
            <a:ext cx="1535459" cy="92333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IN" dirty="0"/>
              <a:t>Input: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Camera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Camera 2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CFD8204-16D7-4D7D-8217-13CAFA58378C}"/>
              </a:ext>
            </a:extLst>
          </p:cNvPr>
          <p:cNvCxnSpPr/>
          <p:nvPr/>
        </p:nvCxnSpPr>
        <p:spPr>
          <a:xfrm flipH="1" flipV="1">
            <a:off x="3933650" y="2377440"/>
            <a:ext cx="430969" cy="5723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AA2B5658-E0C7-4B5E-9F50-8253B7EF9B60}"/>
              </a:ext>
            </a:extLst>
          </p:cNvPr>
          <p:cNvCxnSpPr>
            <a:cxnSpLocks/>
          </p:cNvCxnSpPr>
          <p:nvPr/>
        </p:nvCxnSpPr>
        <p:spPr>
          <a:xfrm flipH="1" flipV="1">
            <a:off x="3977063" y="2302275"/>
            <a:ext cx="839464" cy="248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45B9D250-6AC0-4E66-AAE7-83ACD68F0D8B}"/>
              </a:ext>
            </a:extLst>
          </p:cNvPr>
          <p:cNvCxnSpPr>
            <a:cxnSpLocks/>
          </p:cNvCxnSpPr>
          <p:nvPr/>
        </p:nvCxnSpPr>
        <p:spPr>
          <a:xfrm>
            <a:off x="3933650" y="2302275"/>
            <a:ext cx="1197844" cy="93298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3A0CE275-F07D-4118-9C59-D4A0B5E55779}"/>
              </a:ext>
            </a:extLst>
          </p:cNvPr>
          <p:cNvSpPr/>
          <p:nvPr/>
        </p:nvSpPr>
        <p:spPr>
          <a:xfrm>
            <a:off x="5131494" y="3170466"/>
            <a:ext cx="467488" cy="486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</a:t>
            </a:r>
          </a:p>
        </p:txBody>
      </p:sp>
      <p:sp>
        <p:nvSpPr>
          <p:cNvPr id="8193" name="TextBox 8192">
            <a:extLst>
              <a:ext uri="{FF2B5EF4-FFF2-40B4-BE49-F238E27FC236}">
                <a16:creationId xmlns:a16="http://schemas.microsoft.com/office/drawing/2014/main" id="{A5239EF2-DB95-4380-BDA4-AFFA95AC24BD}"/>
              </a:ext>
            </a:extLst>
          </p:cNvPr>
          <p:cNvSpPr txBox="1"/>
          <p:nvPr/>
        </p:nvSpPr>
        <p:spPr>
          <a:xfrm>
            <a:off x="4104523" y="5358223"/>
            <a:ext cx="1062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Lane 1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1D3C6454-7832-4103-8F89-1B8A50572F6F}"/>
              </a:ext>
            </a:extLst>
          </p:cNvPr>
          <p:cNvCxnSpPr>
            <a:cxnSpLocks/>
          </p:cNvCxnSpPr>
          <p:nvPr/>
        </p:nvCxnSpPr>
        <p:spPr>
          <a:xfrm flipV="1">
            <a:off x="4409415" y="4724400"/>
            <a:ext cx="0" cy="8267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1CA7DF2E-E57A-4ED0-B426-F00B169E0171}"/>
              </a:ext>
            </a:extLst>
          </p:cNvPr>
          <p:cNvSpPr txBox="1"/>
          <p:nvPr/>
        </p:nvSpPr>
        <p:spPr>
          <a:xfrm>
            <a:off x="7683220" y="2475665"/>
            <a:ext cx="1062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Lane 2</a:t>
            </a:r>
          </a:p>
        </p:txBody>
      </p:sp>
      <p:sp>
        <p:nvSpPr>
          <p:cNvPr id="8194" name="TextBox 8193">
            <a:extLst>
              <a:ext uri="{FF2B5EF4-FFF2-40B4-BE49-F238E27FC236}">
                <a16:creationId xmlns:a16="http://schemas.microsoft.com/office/drawing/2014/main" id="{0813A35D-1B55-4E9F-904C-75E5EABD5951}"/>
              </a:ext>
            </a:extLst>
          </p:cNvPr>
          <p:cNvSpPr txBox="1"/>
          <p:nvPr/>
        </p:nvSpPr>
        <p:spPr>
          <a:xfrm>
            <a:off x="9637421" y="3496591"/>
            <a:ext cx="1829936" cy="646331"/>
          </a:xfrm>
          <a:prstGeom prst="rect">
            <a:avLst/>
          </a:prstGeom>
          <a:solidFill>
            <a:srgbClr val="D5B52B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Processing and Calculations</a:t>
            </a:r>
          </a:p>
        </p:txBody>
      </p:sp>
      <p:sp>
        <p:nvSpPr>
          <p:cNvPr id="8195" name="TextBox 8194">
            <a:extLst>
              <a:ext uri="{FF2B5EF4-FFF2-40B4-BE49-F238E27FC236}">
                <a16:creationId xmlns:a16="http://schemas.microsoft.com/office/drawing/2014/main" id="{E628D127-6C16-40C8-8205-73119BADA805}"/>
              </a:ext>
            </a:extLst>
          </p:cNvPr>
          <p:cNvSpPr txBox="1"/>
          <p:nvPr/>
        </p:nvSpPr>
        <p:spPr>
          <a:xfrm>
            <a:off x="9684990" y="5035057"/>
            <a:ext cx="1829936" cy="646331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IN" dirty="0"/>
              <a:t>Output: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Traffic Signals</a:t>
            </a:r>
          </a:p>
        </p:txBody>
      </p:sp>
      <p:sp>
        <p:nvSpPr>
          <p:cNvPr id="8200" name="Arrow: Down 8199">
            <a:extLst>
              <a:ext uri="{FF2B5EF4-FFF2-40B4-BE49-F238E27FC236}">
                <a16:creationId xmlns:a16="http://schemas.microsoft.com/office/drawing/2014/main" id="{BC4D43EF-A42F-47D7-92E7-00FBD7B7DC43}"/>
              </a:ext>
            </a:extLst>
          </p:cNvPr>
          <p:cNvSpPr/>
          <p:nvPr/>
        </p:nvSpPr>
        <p:spPr>
          <a:xfrm>
            <a:off x="10383520" y="2857628"/>
            <a:ext cx="231902" cy="584003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4" name="Arrow: Down 83">
            <a:extLst>
              <a:ext uri="{FF2B5EF4-FFF2-40B4-BE49-F238E27FC236}">
                <a16:creationId xmlns:a16="http://schemas.microsoft.com/office/drawing/2014/main" id="{FDCEEA5F-DF7C-49D1-B7F9-D8936348EBE4}"/>
              </a:ext>
            </a:extLst>
          </p:cNvPr>
          <p:cNvSpPr/>
          <p:nvPr/>
        </p:nvSpPr>
        <p:spPr>
          <a:xfrm>
            <a:off x="10383520" y="4262213"/>
            <a:ext cx="213360" cy="646331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6947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15259" y="-199368"/>
            <a:ext cx="12191144" cy="6858000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IN" sz="1092" dirty="0">
              <a:solidFill>
                <a:srgbClr val="681748"/>
              </a:solidFill>
            </a:endParaRPr>
          </a:p>
        </p:txBody>
      </p:sp>
      <p:sp>
        <p:nvSpPr>
          <p:cNvPr id="8196" name="object 4"/>
          <p:cNvSpPr>
            <a:spLocks/>
          </p:cNvSpPr>
          <p:nvPr/>
        </p:nvSpPr>
        <p:spPr bwMode="auto">
          <a:xfrm>
            <a:off x="611718" y="722959"/>
            <a:ext cx="11235221" cy="0"/>
          </a:xfrm>
          <a:custGeom>
            <a:avLst/>
            <a:gdLst>
              <a:gd name="T0" fmla="*/ 0 w 18527395"/>
              <a:gd name="T1" fmla="*/ 18530663 w 18527395"/>
              <a:gd name="T2" fmla="*/ 0 60000 65536"/>
              <a:gd name="T3" fmla="*/ 0 60000 65536"/>
            </a:gdLst>
            <a:ahLst/>
            <a:cxnLst>
              <a:cxn ang="T2">
                <a:pos x="T0" y="0"/>
              </a:cxn>
              <a:cxn ang="T3">
                <a:pos x="T1" y="0"/>
              </a:cxn>
            </a:cxnLst>
            <a:rect l="0" t="0" r="r" b="b"/>
            <a:pathLst>
              <a:path w="18527395">
                <a:moveTo>
                  <a:pt x="0" y="0"/>
                </a:moveTo>
                <a:lnTo>
                  <a:pt x="18526859" y="0"/>
                </a:lnTo>
              </a:path>
            </a:pathLst>
          </a:custGeom>
          <a:noFill/>
          <a:ln w="15706">
            <a:solidFill>
              <a:srgbClr val="5E6DB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7" name="object 5"/>
          <p:cNvSpPr>
            <a:spLocks noChangeArrowheads="1"/>
          </p:cNvSpPr>
          <p:nvPr/>
        </p:nvSpPr>
        <p:spPr bwMode="auto">
          <a:xfrm>
            <a:off x="609793" y="182906"/>
            <a:ext cx="429347" cy="43031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092"/>
          </a:p>
        </p:txBody>
      </p:sp>
      <p:sp>
        <p:nvSpPr>
          <p:cNvPr id="8198" name="object 6"/>
          <p:cNvSpPr>
            <a:spLocks/>
          </p:cNvSpPr>
          <p:nvPr/>
        </p:nvSpPr>
        <p:spPr bwMode="auto">
          <a:xfrm>
            <a:off x="1809269" y="432235"/>
            <a:ext cx="34656" cy="34656"/>
          </a:xfrm>
          <a:custGeom>
            <a:avLst/>
            <a:gdLst>
              <a:gd name="T0" fmla="*/ 32190 w 56514"/>
              <a:gd name="T1" fmla="*/ 0 h 56515"/>
              <a:gd name="T2" fmla="*/ 19674 w 56514"/>
              <a:gd name="T3" fmla="*/ 2524 h 56515"/>
              <a:gd name="T4" fmla="*/ 9439 w 56514"/>
              <a:gd name="T5" fmla="*/ 9408 h 56515"/>
              <a:gd name="T6" fmla="*/ 2533 w 56514"/>
              <a:gd name="T7" fmla="*/ 19619 h 56515"/>
              <a:gd name="T8" fmla="*/ 0 w 56514"/>
              <a:gd name="T9" fmla="*/ 32124 h 56515"/>
              <a:gd name="T10" fmla="*/ 2533 w 56514"/>
              <a:gd name="T11" fmla="*/ 44640 h 56515"/>
              <a:gd name="T12" fmla="*/ 9439 w 56514"/>
              <a:gd name="T13" fmla="*/ 54871 h 56515"/>
              <a:gd name="T14" fmla="*/ 19674 w 56514"/>
              <a:gd name="T15" fmla="*/ 61775 h 56515"/>
              <a:gd name="T16" fmla="*/ 32190 w 56514"/>
              <a:gd name="T17" fmla="*/ 64309 h 56515"/>
              <a:gd name="T18" fmla="*/ 44687 w 56514"/>
              <a:gd name="T19" fmla="*/ 61775 h 56515"/>
              <a:gd name="T20" fmla="*/ 47812 w 56514"/>
              <a:gd name="T21" fmla="*/ 59662 h 56515"/>
              <a:gd name="T22" fmla="*/ 32190 w 56514"/>
              <a:gd name="T23" fmla="*/ 59662 h 56515"/>
              <a:gd name="T24" fmla="*/ 21460 w 56514"/>
              <a:gd name="T25" fmla="*/ 57495 h 56515"/>
              <a:gd name="T26" fmla="*/ 12705 w 56514"/>
              <a:gd name="T27" fmla="*/ 51586 h 56515"/>
              <a:gd name="T28" fmla="*/ 6808 w 56514"/>
              <a:gd name="T29" fmla="*/ 42831 h 56515"/>
              <a:gd name="T30" fmla="*/ 4646 w 56514"/>
              <a:gd name="T31" fmla="*/ 32124 h 56515"/>
              <a:gd name="T32" fmla="*/ 6808 w 56514"/>
              <a:gd name="T33" fmla="*/ 21408 h 56515"/>
              <a:gd name="T34" fmla="*/ 12705 w 56514"/>
              <a:gd name="T35" fmla="*/ 12637 h 56515"/>
              <a:gd name="T36" fmla="*/ 21460 w 56514"/>
              <a:gd name="T37" fmla="*/ 6713 h 56515"/>
              <a:gd name="T38" fmla="*/ 32190 w 56514"/>
              <a:gd name="T39" fmla="*/ 4538 h 56515"/>
              <a:gd name="T40" fmla="*/ 47676 w 56514"/>
              <a:gd name="T41" fmla="*/ 4538 h 56515"/>
              <a:gd name="T42" fmla="*/ 44687 w 56514"/>
              <a:gd name="T43" fmla="*/ 2524 h 56515"/>
              <a:gd name="T44" fmla="*/ 32190 w 56514"/>
              <a:gd name="T45" fmla="*/ 0 h 56515"/>
              <a:gd name="T46" fmla="*/ 47676 w 56514"/>
              <a:gd name="T47" fmla="*/ 4538 h 56515"/>
              <a:gd name="T48" fmla="*/ 32190 w 56514"/>
              <a:gd name="T49" fmla="*/ 4538 h 56515"/>
              <a:gd name="T50" fmla="*/ 42922 w 56514"/>
              <a:gd name="T51" fmla="*/ 6713 h 56515"/>
              <a:gd name="T52" fmla="*/ 51675 w 56514"/>
              <a:gd name="T53" fmla="*/ 12637 h 56515"/>
              <a:gd name="T54" fmla="*/ 57574 w 56514"/>
              <a:gd name="T55" fmla="*/ 21408 h 56515"/>
              <a:gd name="T56" fmla="*/ 59736 w 56514"/>
              <a:gd name="T57" fmla="*/ 32124 h 56515"/>
              <a:gd name="T58" fmla="*/ 57574 w 56514"/>
              <a:gd name="T59" fmla="*/ 42831 h 56515"/>
              <a:gd name="T60" fmla="*/ 51675 w 56514"/>
              <a:gd name="T61" fmla="*/ 51586 h 56515"/>
              <a:gd name="T62" fmla="*/ 42922 w 56514"/>
              <a:gd name="T63" fmla="*/ 57495 h 56515"/>
              <a:gd name="T64" fmla="*/ 32190 w 56514"/>
              <a:gd name="T65" fmla="*/ 59662 h 56515"/>
              <a:gd name="T66" fmla="*/ 47812 w 56514"/>
              <a:gd name="T67" fmla="*/ 59662 h 56515"/>
              <a:gd name="T68" fmla="*/ 54903 w 56514"/>
              <a:gd name="T69" fmla="*/ 54871 h 56515"/>
              <a:gd name="T70" fmla="*/ 61803 w 56514"/>
              <a:gd name="T71" fmla="*/ 44640 h 56515"/>
              <a:gd name="T72" fmla="*/ 64333 w 56514"/>
              <a:gd name="T73" fmla="*/ 32124 h 56515"/>
              <a:gd name="T74" fmla="*/ 61803 w 56514"/>
              <a:gd name="T75" fmla="*/ 19619 h 56515"/>
              <a:gd name="T76" fmla="*/ 54903 w 56514"/>
              <a:gd name="T77" fmla="*/ 9408 h 56515"/>
              <a:gd name="T78" fmla="*/ 47676 w 56514"/>
              <a:gd name="T79" fmla="*/ 4538 h 56515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9" name="object 7"/>
          <p:cNvSpPr>
            <a:spLocks/>
          </p:cNvSpPr>
          <p:nvPr/>
        </p:nvSpPr>
        <p:spPr bwMode="auto">
          <a:xfrm>
            <a:off x="1818895" y="439937"/>
            <a:ext cx="15403" cy="19253"/>
          </a:xfrm>
          <a:custGeom>
            <a:avLst/>
            <a:gdLst>
              <a:gd name="T0" fmla="*/ 11999 w 25400"/>
              <a:gd name="T1" fmla="*/ 0 h 31750"/>
              <a:gd name="T2" fmla="*/ 0 w 25400"/>
              <a:gd name="T3" fmla="*/ 0 h 31750"/>
              <a:gd name="T4" fmla="*/ 0 w 25400"/>
              <a:gd name="T5" fmla="*/ 31423 h 31750"/>
              <a:gd name="T6" fmla="*/ 5675 w 25400"/>
              <a:gd name="T7" fmla="*/ 31423 h 31750"/>
              <a:gd name="T8" fmla="*/ 5675 w 25400"/>
              <a:gd name="T9" fmla="*/ 18292 h 31750"/>
              <a:gd name="T10" fmla="*/ 16472 w 25400"/>
              <a:gd name="T11" fmla="*/ 18292 h 31750"/>
              <a:gd name="T12" fmla="*/ 15633 w 25400"/>
              <a:gd name="T13" fmla="*/ 17570 h 31750"/>
              <a:gd name="T14" fmla="*/ 21266 w 25400"/>
              <a:gd name="T15" fmla="*/ 14669 h 31750"/>
              <a:gd name="T16" fmla="*/ 21701 w 25400"/>
              <a:gd name="T17" fmla="*/ 13277 h 31750"/>
              <a:gd name="T18" fmla="*/ 5675 w 25400"/>
              <a:gd name="T19" fmla="*/ 13277 h 31750"/>
              <a:gd name="T20" fmla="*/ 5675 w 25400"/>
              <a:gd name="T21" fmla="*/ 5329 h 31750"/>
              <a:gd name="T22" fmla="*/ 22239 w 25400"/>
              <a:gd name="T23" fmla="*/ 5329 h 31750"/>
              <a:gd name="T24" fmla="*/ 21884 w 25400"/>
              <a:gd name="T25" fmla="*/ 3863 h 31750"/>
              <a:gd name="T26" fmla="*/ 18564 w 25400"/>
              <a:gd name="T27" fmla="*/ 848 h 31750"/>
              <a:gd name="T28" fmla="*/ 11999 w 25400"/>
              <a:gd name="T29" fmla="*/ 0 h 31750"/>
              <a:gd name="T30" fmla="*/ 16472 w 25400"/>
              <a:gd name="T31" fmla="*/ 18292 h 31750"/>
              <a:gd name="T32" fmla="*/ 6837 w 25400"/>
              <a:gd name="T33" fmla="*/ 18292 h 31750"/>
              <a:gd name="T34" fmla="*/ 9727 w 25400"/>
              <a:gd name="T35" fmla="*/ 18680 h 31750"/>
              <a:gd name="T36" fmla="*/ 11465 w 25400"/>
              <a:gd name="T37" fmla="*/ 19999 h 31750"/>
              <a:gd name="T38" fmla="*/ 14470 w 25400"/>
              <a:gd name="T39" fmla="*/ 24596 h 31750"/>
              <a:gd name="T40" fmla="*/ 18564 w 25400"/>
              <a:gd name="T41" fmla="*/ 31423 h 31750"/>
              <a:gd name="T42" fmla="*/ 25402 w 25400"/>
              <a:gd name="T43" fmla="*/ 31423 h 31750"/>
              <a:gd name="T44" fmla="*/ 21967 w 25400"/>
              <a:gd name="T45" fmla="*/ 25318 h 31750"/>
              <a:gd name="T46" fmla="*/ 18721 w 25400"/>
              <a:gd name="T47" fmla="*/ 20229 h 31750"/>
              <a:gd name="T48" fmla="*/ 16472 w 25400"/>
              <a:gd name="T49" fmla="*/ 18292 h 31750"/>
              <a:gd name="T50" fmla="*/ 22239 w 25400"/>
              <a:gd name="T51" fmla="*/ 5329 h 31750"/>
              <a:gd name="T52" fmla="*/ 10156 w 25400"/>
              <a:gd name="T53" fmla="*/ 5329 h 31750"/>
              <a:gd name="T54" fmla="*/ 14324 w 25400"/>
              <a:gd name="T55" fmla="*/ 5444 h 31750"/>
              <a:gd name="T56" fmla="*/ 16449 w 25400"/>
              <a:gd name="T57" fmla="*/ 6638 h 31750"/>
              <a:gd name="T58" fmla="*/ 17224 w 25400"/>
              <a:gd name="T59" fmla="*/ 9224 h 31750"/>
              <a:gd name="T60" fmla="*/ 16638 w 25400"/>
              <a:gd name="T61" fmla="*/ 11580 h 31750"/>
              <a:gd name="T62" fmla="*/ 15057 w 25400"/>
              <a:gd name="T63" fmla="*/ 12889 h 31750"/>
              <a:gd name="T64" fmla="*/ 9926 w 25400"/>
              <a:gd name="T65" fmla="*/ 13277 h 31750"/>
              <a:gd name="T66" fmla="*/ 21701 w 25400"/>
              <a:gd name="T67" fmla="*/ 13277 h 31750"/>
              <a:gd name="T68" fmla="*/ 23088 w 25400"/>
              <a:gd name="T69" fmla="*/ 8837 h 31750"/>
              <a:gd name="T70" fmla="*/ 22239 w 25400"/>
              <a:gd name="T71" fmla="*/ 5329 h 3175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" name="object 8"/>
          <p:cNvSpPr txBox="1"/>
          <p:nvPr/>
        </p:nvSpPr>
        <p:spPr>
          <a:xfrm>
            <a:off x="1105563" y="265695"/>
            <a:ext cx="831739" cy="305451"/>
          </a:xfrm>
          <a:prstGeom prst="rect">
            <a:avLst/>
          </a:prstGeom>
        </p:spPr>
        <p:txBody>
          <a:bodyPr lIns="0" tIns="10397" rIns="0" bIns="0">
            <a:spAutoFit/>
          </a:bodyPr>
          <a:lstStyle/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RV College of</a:t>
            </a:r>
          </a:p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Engineering </a:t>
            </a:r>
            <a:endParaRPr sz="970" dirty="0">
              <a:latin typeface="Helvetica-Bold"/>
              <a:cs typeface="Helvetica-Bold"/>
            </a:endParaRPr>
          </a:p>
        </p:txBody>
      </p:sp>
      <p:sp>
        <p:nvSpPr>
          <p:cNvPr id="12" name="Title 10">
            <a:extLst>
              <a:ext uri="{FF2B5EF4-FFF2-40B4-BE49-F238E27FC236}">
                <a16:creationId xmlns:a16="http://schemas.microsoft.com/office/drawing/2014/main" id="{58E44D30-24E9-48B0-AA48-BFE959F534EE}"/>
              </a:ext>
            </a:extLst>
          </p:cNvPr>
          <p:cNvSpPr txBox="1">
            <a:spLocks/>
          </p:cNvSpPr>
          <p:nvPr/>
        </p:nvSpPr>
        <p:spPr>
          <a:xfrm>
            <a:off x="9410629" y="137032"/>
            <a:ext cx="2662792" cy="6250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en-US" sz="2000" dirty="0">
                <a:latin typeface="Playfair Display" charset="0"/>
              </a:rPr>
              <a:t>Go, change the world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30F604-4E20-4B1C-84D2-666689160579}"/>
              </a:ext>
            </a:extLst>
          </p:cNvPr>
          <p:cNvSpPr txBox="1"/>
          <p:nvPr/>
        </p:nvSpPr>
        <p:spPr>
          <a:xfrm>
            <a:off x="534478" y="1717023"/>
            <a:ext cx="1109167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/>
              <a:t>Here we use a pretrained deep neural network(DNN) model to detect and identify the Objects in the frames provided by the cameras.</a:t>
            </a:r>
          </a:p>
          <a:p>
            <a:endParaRPr lang="en-IN" dirty="0"/>
          </a:p>
          <a:p>
            <a:pPr algn="ctr"/>
            <a:r>
              <a:rPr lang="en-IN" sz="2400" dirty="0"/>
              <a:t>So we use a frozen model coded in TensorFlow backend</a:t>
            </a:r>
            <a:endParaRPr lang="en-IN" dirty="0"/>
          </a:p>
          <a:p>
            <a:pPr algn="ctr"/>
            <a:r>
              <a:rPr lang="en-IN" dirty="0"/>
              <a:t>(</a:t>
            </a:r>
            <a:r>
              <a:rPr lang="en-US" sz="1800" b="0" i="0" dirty="0">
                <a:solidFill>
                  <a:srgbClr val="202124"/>
                </a:solidFill>
                <a:effectLst/>
              </a:rPr>
              <a:t>Frozen model means </a:t>
            </a:r>
            <a:r>
              <a:rPr lang="en-US" sz="1800" b="1" i="0" dirty="0">
                <a:solidFill>
                  <a:srgbClr val="202124"/>
                </a:solidFill>
                <a:effectLst/>
              </a:rPr>
              <a:t> </a:t>
            </a:r>
            <a:r>
              <a:rPr lang="en-US" sz="1800" i="0" dirty="0">
                <a:solidFill>
                  <a:srgbClr val="202124"/>
                </a:solidFill>
                <a:effectLst/>
              </a:rPr>
              <a:t>a singular file containing information about the graph and checkpoint variables</a:t>
            </a:r>
            <a:r>
              <a:rPr lang="en-US" sz="1800" b="0" i="0" dirty="0">
                <a:solidFill>
                  <a:srgbClr val="202124"/>
                </a:solidFill>
                <a:effectLst/>
              </a:rPr>
              <a:t>, and having the hyperparameters as constants within the graph structure)</a:t>
            </a:r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F69801E-82FB-4275-AD6D-663146B2C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7923" y="3993399"/>
            <a:ext cx="7322810" cy="11510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3F152BB-445A-4656-99D4-E33D58C3313C}"/>
              </a:ext>
            </a:extLst>
          </p:cNvPr>
          <p:cNvSpPr txBox="1"/>
          <p:nvPr/>
        </p:nvSpPr>
        <p:spPr>
          <a:xfrm>
            <a:off x="3528732" y="797291"/>
            <a:ext cx="480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>
                <a:latin typeface="Bookman Old Style" panose="02050604050505020204" pitchFamily="18" charset="0"/>
              </a:rPr>
              <a:t>Loading Object Detection Model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5DC4C4-2B7C-42FA-A4DC-41C29DD0CA9C}"/>
              </a:ext>
            </a:extLst>
          </p:cNvPr>
          <p:cNvSpPr txBox="1"/>
          <p:nvPr/>
        </p:nvSpPr>
        <p:spPr>
          <a:xfrm>
            <a:off x="1718960" y="5321945"/>
            <a:ext cx="87227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pb </a:t>
            </a:r>
            <a:r>
              <a:rPr lang="en-U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stands for protobuf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 In TensorFlow, the protbuf file contains the graph definition as well as the weights of the model. Thus, a pb file is all we need to be able to run a trained model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09031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15259" y="-185080"/>
            <a:ext cx="12191144" cy="6858000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IN" sz="1092" dirty="0">
              <a:solidFill>
                <a:srgbClr val="681748"/>
              </a:solidFill>
            </a:endParaRPr>
          </a:p>
        </p:txBody>
      </p:sp>
      <p:sp>
        <p:nvSpPr>
          <p:cNvPr id="8196" name="object 4"/>
          <p:cNvSpPr>
            <a:spLocks/>
          </p:cNvSpPr>
          <p:nvPr/>
        </p:nvSpPr>
        <p:spPr bwMode="auto">
          <a:xfrm>
            <a:off x="611718" y="722959"/>
            <a:ext cx="11235221" cy="0"/>
          </a:xfrm>
          <a:custGeom>
            <a:avLst/>
            <a:gdLst>
              <a:gd name="T0" fmla="*/ 0 w 18527395"/>
              <a:gd name="T1" fmla="*/ 18530663 w 18527395"/>
              <a:gd name="T2" fmla="*/ 0 60000 65536"/>
              <a:gd name="T3" fmla="*/ 0 60000 65536"/>
            </a:gdLst>
            <a:ahLst/>
            <a:cxnLst>
              <a:cxn ang="T2">
                <a:pos x="T0" y="0"/>
              </a:cxn>
              <a:cxn ang="T3">
                <a:pos x="T1" y="0"/>
              </a:cxn>
            </a:cxnLst>
            <a:rect l="0" t="0" r="r" b="b"/>
            <a:pathLst>
              <a:path w="18527395">
                <a:moveTo>
                  <a:pt x="0" y="0"/>
                </a:moveTo>
                <a:lnTo>
                  <a:pt x="18526859" y="0"/>
                </a:lnTo>
              </a:path>
            </a:pathLst>
          </a:custGeom>
          <a:noFill/>
          <a:ln w="15706">
            <a:solidFill>
              <a:srgbClr val="5E6DB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7" name="object 5"/>
          <p:cNvSpPr>
            <a:spLocks noChangeArrowheads="1"/>
          </p:cNvSpPr>
          <p:nvPr/>
        </p:nvSpPr>
        <p:spPr bwMode="auto">
          <a:xfrm>
            <a:off x="609793" y="182906"/>
            <a:ext cx="429347" cy="43031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092"/>
          </a:p>
        </p:txBody>
      </p:sp>
      <p:sp>
        <p:nvSpPr>
          <p:cNvPr id="8198" name="object 6"/>
          <p:cNvSpPr>
            <a:spLocks/>
          </p:cNvSpPr>
          <p:nvPr/>
        </p:nvSpPr>
        <p:spPr bwMode="auto">
          <a:xfrm>
            <a:off x="1809269" y="432235"/>
            <a:ext cx="34656" cy="34656"/>
          </a:xfrm>
          <a:custGeom>
            <a:avLst/>
            <a:gdLst>
              <a:gd name="T0" fmla="*/ 32190 w 56514"/>
              <a:gd name="T1" fmla="*/ 0 h 56515"/>
              <a:gd name="T2" fmla="*/ 19674 w 56514"/>
              <a:gd name="T3" fmla="*/ 2524 h 56515"/>
              <a:gd name="T4" fmla="*/ 9439 w 56514"/>
              <a:gd name="T5" fmla="*/ 9408 h 56515"/>
              <a:gd name="T6" fmla="*/ 2533 w 56514"/>
              <a:gd name="T7" fmla="*/ 19619 h 56515"/>
              <a:gd name="T8" fmla="*/ 0 w 56514"/>
              <a:gd name="T9" fmla="*/ 32124 h 56515"/>
              <a:gd name="T10" fmla="*/ 2533 w 56514"/>
              <a:gd name="T11" fmla="*/ 44640 h 56515"/>
              <a:gd name="T12" fmla="*/ 9439 w 56514"/>
              <a:gd name="T13" fmla="*/ 54871 h 56515"/>
              <a:gd name="T14" fmla="*/ 19674 w 56514"/>
              <a:gd name="T15" fmla="*/ 61775 h 56515"/>
              <a:gd name="T16" fmla="*/ 32190 w 56514"/>
              <a:gd name="T17" fmla="*/ 64309 h 56515"/>
              <a:gd name="T18" fmla="*/ 44687 w 56514"/>
              <a:gd name="T19" fmla="*/ 61775 h 56515"/>
              <a:gd name="T20" fmla="*/ 47812 w 56514"/>
              <a:gd name="T21" fmla="*/ 59662 h 56515"/>
              <a:gd name="T22" fmla="*/ 32190 w 56514"/>
              <a:gd name="T23" fmla="*/ 59662 h 56515"/>
              <a:gd name="T24" fmla="*/ 21460 w 56514"/>
              <a:gd name="T25" fmla="*/ 57495 h 56515"/>
              <a:gd name="T26" fmla="*/ 12705 w 56514"/>
              <a:gd name="T27" fmla="*/ 51586 h 56515"/>
              <a:gd name="T28" fmla="*/ 6808 w 56514"/>
              <a:gd name="T29" fmla="*/ 42831 h 56515"/>
              <a:gd name="T30" fmla="*/ 4646 w 56514"/>
              <a:gd name="T31" fmla="*/ 32124 h 56515"/>
              <a:gd name="T32" fmla="*/ 6808 w 56514"/>
              <a:gd name="T33" fmla="*/ 21408 h 56515"/>
              <a:gd name="T34" fmla="*/ 12705 w 56514"/>
              <a:gd name="T35" fmla="*/ 12637 h 56515"/>
              <a:gd name="T36" fmla="*/ 21460 w 56514"/>
              <a:gd name="T37" fmla="*/ 6713 h 56515"/>
              <a:gd name="T38" fmla="*/ 32190 w 56514"/>
              <a:gd name="T39" fmla="*/ 4538 h 56515"/>
              <a:gd name="T40" fmla="*/ 47676 w 56514"/>
              <a:gd name="T41" fmla="*/ 4538 h 56515"/>
              <a:gd name="T42" fmla="*/ 44687 w 56514"/>
              <a:gd name="T43" fmla="*/ 2524 h 56515"/>
              <a:gd name="T44" fmla="*/ 32190 w 56514"/>
              <a:gd name="T45" fmla="*/ 0 h 56515"/>
              <a:gd name="T46" fmla="*/ 47676 w 56514"/>
              <a:gd name="T47" fmla="*/ 4538 h 56515"/>
              <a:gd name="T48" fmla="*/ 32190 w 56514"/>
              <a:gd name="T49" fmla="*/ 4538 h 56515"/>
              <a:gd name="T50" fmla="*/ 42922 w 56514"/>
              <a:gd name="T51" fmla="*/ 6713 h 56515"/>
              <a:gd name="T52" fmla="*/ 51675 w 56514"/>
              <a:gd name="T53" fmla="*/ 12637 h 56515"/>
              <a:gd name="T54" fmla="*/ 57574 w 56514"/>
              <a:gd name="T55" fmla="*/ 21408 h 56515"/>
              <a:gd name="T56" fmla="*/ 59736 w 56514"/>
              <a:gd name="T57" fmla="*/ 32124 h 56515"/>
              <a:gd name="T58" fmla="*/ 57574 w 56514"/>
              <a:gd name="T59" fmla="*/ 42831 h 56515"/>
              <a:gd name="T60" fmla="*/ 51675 w 56514"/>
              <a:gd name="T61" fmla="*/ 51586 h 56515"/>
              <a:gd name="T62" fmla="*/ 42922 w 56514"/>
              <a:gd name="T63" fmla="*/ 57495 h 56515"/>
              <a:gd name="T64" fmla="*/ 32190 w 56514"/>
              <a:gd name="T65" fmla="*/ 59662 h 56515"/>
              <a:gd name="T66" fmla="*/ 47812 w 56514"/>
              <a:gd name="T67" fmla="*/ 59662 h 56515"/>
              <a:gd name="T68" fmla="*/ 54903 w 56514"/>
              <a:gd name="T69" fmla="*/ 54871 h 56515"/>
              <a:gd name="T70" fmla="*/ 61803 w 56514"/>
              <a:gd name="T71" fmla="*/ 44640 h 56515"/>
              <a:gd name="T72" fmla="*/ 64333 w 56514"/>
              <a:gd name="T73" fmla="*/ 32124 h 56515"/>
              <a:gd name="T74" fmla="*/ 61803 w 56514"/>
              <a:gd name="T75" fmla="*/ 19619 h 56515"/>
              <a:gd name="T76" fmla="*/ 54903 w 56514"/>
              <a:gd name="T77" fmla="*/ 9408 h 56515"/>
              <a:gd name="T78" fmla="*/ 47676 w 56514"/>
              <a:gd name="T79" fmla="*/ 4538 h 56515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199" name="object 7"/>
          <p:cNvSpPr>
            <a:spLocks/>
          </p:cNvSpPr>
          <p:nvPr/>
        </p:nvSpPr>
        <p:spPr bwMode="auto">
          <a:xfrm>
            <a:off x="1818895" y="439937"/>
            <a:ext cx="15403" cy="19253"/>
          </a:xfrm>
          <a:custGeom>
            <a:avLst/>
            <a:gdLst>
              <a:gd name="T0" fmla="*/ 11999 w 25400"/>
              <a:gd name="T1" fmla="*/ 0 h 31750"/>
              <a:gd name="T2" fmla="*/ 0 w 25400"/>
              <a:gd name="T3" fmla="*/ 0 h 31750"/>
              <a:gd name="T4" fmla="*/ 0 w 25400"/>
              <a:gd name="T5" fmla="*/ 31423 h 31750"/>
              <a:gd name="T6" fmla="*/ 5675 w 25400"/>
              <a:gd name="T7" fmla="*/ 31423 h 31750"/>
              <a:gd name="T8" fmla="*/ 5675 w 25400"/>
              <a:gd name="T9" fmla="*/ 18292 h 31750"/>
              <a:gd name="T10" fmla="*/ 16472 w 25400"/>
              <a:gd name="T11" fmla="*/ 18292 h 31750"/>
              <a:gd name="T12" fmla="*/ 15633 w 25400"/>
              <a:gd name="T13" fmla="*/ 17570 h 31750"/>
              <a:gd name="T14" fmla="*/ 21266 w 25400"/>
              <a:gd name="T15" fmla="*/ 14669 h 31750"/>
              <a:gd name="T16" fmla="*/ 21701 w 25400"/>
              <a:gd name="T17" fmla="*/ 13277 h 31750"/>
              <a:gd name="T18" fmla="*/ 5675 w 25400"/>
              <a:gd name="T19" fmla="*/ 13277 h 31750"/>
              <a:gd name="T20" fmla="*/ 5675 w 25400"/>
              <a:gd name="T21" fmla="*/ 5329 h 31750"/>
              <a:gd name="T22" fmla="*/ 22239 w 25400"/>
              <a:gd name="T23" fmla="*/ 5329 h 31750"/>
              <a:gd name="T24" fmla="*/ 21884 w 25400"/>
              <a:gd name="T25" fmla="*/ 3863 h 31750"/>
              <a:gd name="T26" fmla="*/ 18564 w 25400"/>
              <a:gd name="T27" fmla="*/ 848 h 31750"/>
              <a:gd name="T28" fmla="*/ 11999 w 25400"/>
              <a:gd name="T29" fmla="*/ 0 h 31750"/>
              <a:gd name="T30" fmla="*/ 16472 w 25400"/>
              <a:gd name="T31" fmla="*/ 18292 h 31750"/>
              <a:gd name="T32" fmla="*/ 6837 w 25400"/>
              <a:gd name="T33" fmla="*/ 18292 h 31750"/>
              <a:gd name="T34" fmla="*/ 9727 w 25400"/>
              <a:gd name="T35" fmla="*/ 18680 h 31750"/>
              <a:gd name="T36" fmla="*/ 11465 w 25400"/>
              <a:gd name="T37" fmla="*/ 19999 h 31750"/>
              <a:gd name="T38" fmla="*/ 14470 w 25400"/>
              <a:gd name="T39" fmla="*/ 24596 h 31750"/>
              <a:gd name="T40" fmla="*/ 18564 w 25400"/>
              <a:gd name="T41" fmla="*/ 31423 h 31750"/>
              <a:gd name="T42" fmla="*/ 25402 w 25400"/>
              <a:gd name="T43" fmla="*/ 31423 h 31750"/>
              <a:gd name="T44" fmla="*/ 21967 w 25400"/>
              <a:gd name="T45" fmla="*/ 25318 h 31750"/>
              <a:gd name="T46" fmla="*/ 18721 w 25400"/>
              <a:gd name="T47" fmla="*/ 20229 h 31750"/>
              <a:gd name="T48" fmla="*/ 16472 w 25400"/>
              <a:gd name="T49" fmla="*/ 18292 h 31750"/>
              <a:gd name="T50" fmla="*/ 22239 w 25400"/>
              <a:gd name="T51" fmla="*/ 5329 h 31750"/>
              <a:gd name="T52" fmla="*/ 10156 w 25400"/>
              <a:gd name="T53" fmla="*/ 5329 h 31750"/>
              <a:gd name="T54" fmla="*/ 14324 w 25400"/>
              <a:gd name="T55" fmla="*/ 5444 h 31750"/>
              <a:gd name="T56" fmla="*/ 16449 w 25400"/>
              <a:gd name="T57" fmla="*/ 6638 h 31750"/>
              <a:gd name="T58" fmla="*/ 17224 w 25400"/>
              <a:gd name="T59" fmla="*/ 9224 h 31750"/>
              <a:gd name="T60" fmla="*/ 16638 w 25400"/>
              <a:gd name="T61" fmla="*/ 11580 h 31750"/>
              <a:gd name="T62" fmla="*/ 15057 w 25400"/>
              <a:gd name="T63" fmla="*/ 12889 h 31750"/>
              <a:gd name="T64" fmla="*/ 9926 w 25400"/>
              <a:gd name="T65" fmla="*/ 13277 h 31750"/>
              <a:gd name="T66" fmla="*/ 21701 w 25400"/>
              <a:gd name="T67" fmla="*/ 13277 h 31750"/>
              <a:gd name="T68" fmla="*/ 23088 w 25400"/>
              <a:gd name="T69" fmla="*/ 8837 h 31750"/>
              <a:gd name="T70" fmla="*/ 22239 w 25400"/>
              <a:gd name="T71" fmla="*/ 5329 h 3175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IN" sz="1092"/>
          </a:p>
        </p:txBody>
      </p:sp>
      <p:sp>
        <p:nvSpPr>
          <p:cNvPr id="8" name="object 8"/>
          <p:cNvSpPr txBox="1"/>
          <p:nvPr/>
        </p:nvSpPr>
        <p:spPr>
          <a:xfrm>
            <a:off x="1105563" y="265695"/>
            <a:ext cx="831739" cy="305451"/>
          </a:xfrm>
          <a:prstGeom prst="rect">
            <a:avLst/>
          </a:prstGeom>
        </p:spPr>
        <p:txBody>
          <a:bodyPr lIns="0" tIns="10397" rIns="0" bIns="0">
            <a:spAutoFit/>
          </a:bodyPr>
          <a:lstStyle/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RV College of</a:t>
            </a:r>
          </a:p>
          <a:p>
            <a:pPr marL="7701">
              <a:lnSpc>
                <a:spcPts val="1082"/>
              </a:lnSpc>
              <a:spcBef>
                <a:spcPts val="82"/>
              </a:spcBef>
              <a:defRPr/>
            </a:pPr>
            <a:r>
              <a:rPr lang="en-IN" sz="970" b="1" spc="3" dirty="0">
                <a:solidFill>
                  <a:srgbClr val="231F20"/>
                </a:solidFill>
                <a:latin typeface="Helvetica-Bold"/>
                <a:cs typeface="Helvetica-Bold"/>
              </a:rPr>
              <a:t>Engineering </a:t>
            </a:r>
            <a:endParaRPr sz="970" dirty="0">
              <a:latin typeface="Helvetica-Bold"/>
              <a:cs typeface="Helvetica-Bold"/>
            </a:endParaRPr>
          </a:p>
        </p:txBody>
      </p:sp>
      <p:sp>
        <p:nvSpPr>
          <p:cNvPr id="12" name="Title 10">
            <a:extLst>
              <a:ext uri="{FF2B5EF4-FFF2-40B4-BE49-F238E27FC236}">
                <a16:creationId xmlns:a16="http://schemas.microsoft.com/office/drawing/2014/main" id="{58E44D30-24E9-48B0-AA48-BFE959F534EE}"/>
              </a:ext>
            </a:extLst>
          </p:cNvPr>
          <p:cNvSpPr txBox="1">
            <a:spLocks/>
          </p:cNvSpPr>
          <p:nvPr/>
        </p:nvSpPr>
        <p:spPr>
          <a:xfrm>
            <a:off x="9410629" y="137032"/>
            <a:ext cx="2662792" cy="6250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en-US" sz="2000" dirty="0">
                <a:latin typeface="Playfair Display" charset="0"/>
              </a:rPr>
              <a:t>Go, change the world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8E1748-207A-4BD0-8A68-03A97B930CC2}"/>
              </a:ext>
            </a:extLst>
          </p:cNvPr>
          <p:cNvSpPr txBox="1"/>
          <p:nvPr/>
        </p:nvSpPr>
        <p:spPr>
          <a:xfrm>
            <a:off x="3222594" y="1748901"/>
            <a:ext cx="5477522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1500" dirty="0"/>
          </a:p>
          <a:p>
            <a:pPr algn="ctr"/>
            <a:endParaRPr lang="en-IN" sz="115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870AA2-6F7C-47E7-B3C9-1070280B14EA}"/>
              </a:ext>
            </a:extLst>
          </p:cNvPr>
          <p:cNvSpPr txBox="1"/>
          <p:nvPr/>
        </p:nvSpPr>
        <p:spPr>
          <a:xfrm>
            <a:off x="247822" y="1552577"/>
            <a:ext cx="111156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/>
              <a:t>The model we imported for detection consists of classified 80 objects.</a:t>
            </a:r>
          </a:p>
          <a:p>
            <a:pPr algn="ctr"/>
            <a:r>
              <a:rPr lang="en-IN" sz="2400" dirty="0"/>
              <a:t>Of which we are interested in only 4 objects (Car, Bikes, Trucks and Buses)</a:t>
            </a:r>
          </a:p>
          <a:p>
            <a:pPr algn="ctr"/>
            <a:r>
              <a:rPr lang="en-IN" sz="2400" dirty="0"/>
              <a:t>So we store this 80 classes labels as a list to refer to a particular object.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BAC3E77-2538-4C9E-BC88-357323DB4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0660" y="2925786"/>
            <a:ext cx="6481390" cy="15271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5690D6-5F18-4D82-A661-0B9D082F241A}"/>
              </a:ext>
            </a:extLst>
          </p:cNvPr>
          <p:cNvSpPr txBox="1"/>
          <p:nvPr/>
        </p:nvSpPr>
        <p:spPr>
          <a:xfrm>
            <a:off x="483565" y="4705258"/>
            <a:ext cx="106441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So we open the text file with the names of objects and then make a list out of it using read, rstrip and split functions.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Read function reads the contents of the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Rstrip function separates each string in the text file into a new line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Split function makes each line string as a list element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0A3E01-3CEC-4C16-8C91-0FA3C627E4D6}"/>
              </a:ext>
            </a:extLst>
          </p:cNvPr>
          <p:cNvSpPr txBox="1"/>
          <p:nvPr/>
        </p:nvSpPr>
        <p:spPr>
          <a:xfrm>
            <a:off x="4644338" y="800633"/>
            <a:ext cx="45577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Bookman Old Style" panose="02050604050505020204" pitchFamily="18" charset="0"/>
              </a:rPr>
              <a:t>Model</a:t>
            </a:r>
            <a:r>
              <a:rPr lang="en-IN" sz="2800" dirty="0">
                <a:latin typeface="Bookman Old Style" panose="02050604050505020204" pitchFamily="18" charset="0"/>
              </a:rPr>
              <a:t> </a:t>
            </a:r>
            <a:r>
              <a:rPr lang="en-IN" sz="2800" b="1" dirty="0">
                <a:latin typeface="Bookman Old Style" panose="02050604050505020204" pitchFamily="18" charset="0"/>
              </a:rPr>
              <a:t>Objects</a:t>
            </a:r>
          </a:p>
        </p:txBody>
      </p:sp>
    </p:spTree>
    <p:extLst>
      <p:ext uri="{BB962C8B-B14F-4D97-AF65-F5344CB8AC3E}">
        <p14:creationId xmlns:p14="http://schemas.microsoft.com/office/powerpoint/2010/main" val="31735501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1595</TotalTime>
  <Words>1020</Words>
  <Application>Microsoft Office PowerPoint</Application>
  <PresentationFormat>Widescreen</PresentationFormat>
  <Paragraphs>136</Paragraphs>
  <Slides>21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5" baseType="lpstr">
      <vt:lpstr>Adobe Devanagari</vt:lpstr>
      <vt:lpstr>Algerian</vt:lpstr>
      <vt:lpstr>Arial</vt:lpstr>
      <vt:lpstr>Arial</vt:lpstr>
      <vt:lpstr>Arial Narrow</vt:lpstr>
      <vt:lpstr>Bahnschrift Light</vt:lpstr>
      <vt:lpstr>Book Antiqua</vt:lpstr>
      <vt:lpstr>Bookman Old Style</vt:lpstr>
      <vt:lpstr>Calibri</vt:lpstr>
      <vt:lpstr>Calibri Light</vt:lpstr>
      <vt:lpstr>Helvetica-Bold</vt:lpstr>
      <vt:lpstr>Playfair Display</vt:lpstr>
      <vt:lpstr>Wingdings</vt:lpstr>
      <vt:lpstr>Office Theme</vt:lpstr>
      <vt:lpstr>PowerPoint Presentation</vt:lpstr>
      <vt:lpstr>PowerPoint Presentation</vt:lpstr>
      <vt:lpstr>Go, change the world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Kunal Mahajan</dc:creator>
  <cp:lastModifiedBy>Kunal Mahajan</cp:lastModifiedBy>
  <cp:revision>3</cp:revision>
  <dcterms:created xsi:type="dcterms:W3CDTF">2021-12-21T16:51:41Z</dcterms:created>
  <dcterms:modified xsi:type="dcterms:W3CDTF">2022-02-16T11:18:23Z</dcterms:modified>
</cp:coreProperties>
</file>

<file path=docProps/thumbnail.jpeg>
</file>